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4"/>
  </p:sldMasterIdLst>
  <p:notesMasterIdLst>
    <p:notesMasterId r:id="rId17"/>
  </p:notesMasterIdLst>
  <p:handoutMasterIdLst>
    <p:handoutMasterId r:id="rId18"/>
  </p:handoutMasterIdLst>
  <p:sldIdLst>
    <p:sldId id="299" r:id="rId5"/>
    <p:sldId id="528" r:id="rId6"/>
    <p:sldId id="523" r:id="rId7"/>
    <p:sldId id="531" r:id="rId8"/>
    <p:sldId id="532" r:id="rId9"/>
    <p:sldId id="498" r:id="rId10"/>
    <p:sldId id="529" r:id="rId11"/>
    <p:sldId id="524" r:id="rId12"/>
    <p:sldId id="465" r:id="rId13"/>
    <p:sldId id="527" r:id="rId14"/>
    <p:sldId id="459" r:id="rId15"/>
    <p:sldId id="530" r:id="rId16"/>
  </p:sldIdLst>
  <p:sldSz cx="9144000" cy="5143500" type="screen16x9"/>
  <p:notesSz cx="6718300" cy="9855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DC228-7129-01C2-B240-BF6E22485C5A}" name="Elke Fassbender" initials="EF" userId="S::Elke.Fassbender@heks.ch::cdc2effb-6a2c-4fd4-b97f-b7b8079c56c9" providerId="AD"/>
  <p188:author id="{1FE46238-39EB-B7D7-0D4D-7D612B73AEE4}" name="Andrea Gisler" initials="AG" userId="S::Gisler@fastenaktion.ch::8b0b37a3-5f0e-4d97-937f-bfcf2f4aa78e" providerId="AD"/>
  <p188:author id="{403059BD-7337-DD3B-E061-87AE1AFFED05}" name="Simon Weber" initials="SW" userId="S::simon.weber_heks.ch#ext#@fastenopfer.onmicrosoft.com::e3ac3f05-1f7f-4bd8-aad0-755ce6f1bde6" providerId="AD"/>
  <p188:author id="{AC0D62C4-B4A6-D46C-3C1F-F4FB35BD8143}" name="Carmen Staub" initials="CS" userId="S::staub@fastenaktion.ch::09e7ed81-3030-4fcc-9ffb-bc0704cd59be" providerId="AD"/>
  <p188:author id="{697775FD-770E-C400-A844-57C4D6923B1B}" name="Selina Stadler" initials="SS" userId="S::stadler@fastenaktion.ch::f190af32-59c0-40eb-b4ab-163b1ce33f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emi Ganarin" initials="NG" lastIdx="30" clrIdx="0">
    <p:extLst>
      <p:ext uri="{19B8F6BF-5375-455C-9EA6-DF929625EA0E}">
        <p15:presenceInfo xmlns:p15="http://schemas.microsoft.com/office/powerpoint/2012/main" userId="S-1-5-21-92865445-619337743-9522986-18431" providerId="AD"/>
      </p:ext>
    </p:extLst>
  </p:cmAuthor>
  <p:cmAuthor id="2" name="Matthias Dörnenburg" initials="MD" lastIdx="2" clrIdx="1">
    <p:extLst>
      <p:ext uri="{19B8F6BF-5375-455C-9EA6-DF929625EA0E}">
        <p15:presenceInfo xmlns:p15="http://schemas.microsoft.com/office/powerpoint/2012/main" userId="S-1-5-21-92865445-619337743-9522986-10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8075DB-5A51-4ED9-B36B-A77EE8183036}" v="562" dt="2024-01-18T15:59:50.72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898" y="58"/>
      </p:cViewPr>
      <p:guideLst>
        <p:guide pos="181"/>
        <p:guide pos="476"/>
        <p:guide orient="horz" pos="1552"/>
        <p:guide orient="horz" pos="2799"/>
        <p:guide pos="260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a Lepori" userId="2e4a1b82-53ba-4ce3-b26d-1be7b1f91418" providerId="ADAL" clId="{BF8075DB-5A51-4ED9-B36B-A77EE8183036}"/>
    <pc:docChg chg="undo redo custSel addSld delSld modSld sldOrd modMainMaster">
      <pc:chgData name="Daria Lepori" userId="2e4a1b82-53ba-4ce3-b26d-1be7b1f91418" providerId="ADAL" clId="{BF8075DB-5A51-4ED9-B36B-A77EE8183036}" dt="2024-01-18T16:06:14.244" v="3509" actId="1076"/>
      <pc:docMkLst>
        <pc:docMk/>
      </pc:docMkLst>
      <pc:sldChg chg="addSp delSp modSp mod modTransition">
        <pc:chgData name="Daria Lepori" userId="2e4a1b82-53ba-4ce3-b26d-1be7b1f91418" providerId="ADAL" clId="{BF8075DB-5A51-4ED9-B36B-A77EE8183036}" dt="2024-01-18T15:08:32.284" v="2616"/>
        <pc:sldMkLst>
          <pc:docMk/>
          <pc:sldMk cId="0" sldId="299"/>
        </pc:sldMkLst>
        <pc:spChg chg="add del">
          <ac:chgData name="Daria Lepori" userId="2e4a1b82-53ba-4ce3-b26d-1be7b1f91418" providerId="ADAL" clId="{BF8075DB-5A51-4ED9-B36B-A77EE8183036}" dt="2024-01-17T08:23:32.353" v="238" actId="478"/>
          <ac:spMkLst>
            <pc:docMk/>
            <pc:sldMk cId="0" sldId="299"/>
            <ac:spMk id="9" creationId="{22546C3C-647E-7547-B1BE-2AF62116416D}"/>
          </ac:spMkLst>
        </pc:spChg>
        <pc:spChg chg="mod">
          <ac:chgData name="Daria Lepori" userId="2e4a1b82-53ba-4ce3-b26d-1be7b1f91418" providerId="ADAL" clId="{BF8075DB-5A51-4ED9-B36B-A77EE8183036}" dt="2024-01-17T09:54:03.921" v="1343" actId="1038"/>
          <ac:spMkLst>
            <pc:docMk/>
            <pc:sldMk cId="0" sldId="299"/>
            <ac:spMk id="12" creationId="{D64A71BD-CF03-B14A-A9A0-4EF881A7FA2F}"/>
          </ac:spMkLst>
        </pc:spChg>
      </pc:sldChg>
      <pc:sldChg chg="del">
        <pc:chgData name="Daria Lepori" userId="2e4a1b82-53ba-4ce3-b26d-1be7b1f91418" providerId="ADAL" clId="{BF8075DB-5A51-4ED9-B36B-A77EE8183036}" dt="2024-01-11T15:47:40.780" v="13" actId="47"/>
        <pc:sldMkLst>
          <pc:docMk/>
          <pc:sldMk cId="2972070951" sldId="454"/>
        </pc:sldMkLst>
      </pc:sldChg>
      <pc:sldChg chg="addSp delSp modSp mod ord modTransition">
        <pc:chgData name="Daria Lepori" userId="2e4a1b82-53ba-4ce3-b26d-1be7b1f91418" providerId="ADAL" clId="{BF8075DB-5A51-4ED9-B36B-A77EE8183036}" dt="2024-01-18T16:06:14.244" v="3509" actId="1076"/>
        <pc:sldMkLst>
          <pc:docMk/>
          <pc:sldMk cId="1470291283" sldId="459"/>
        </pc:sldMkLst>
        <pc:spChg chg="mod">
          <ac:chgData name="Daria Lepori" userId="2e4a1b82-53ba-4ce3-b26d-1be7b1f91418" providerId="ADAL" clId="{BF8075DB-5A51-4ED9-B36B-A77EE8183036}" dt="2024-01-18T14:30:56.977" v="1868" actId="20577"/>
          <ac:spMkLst>
            <pc:docMk/>
            <pc:sldMk cId="1470291283" sldId="459"/>
            <ac:spMk id="2" creationId="{522DC5EA-E3B8-D243-A5D8-255C7399942F}"/>
          </ac:spMkLst>
        </pc:spChg>
        <pc:spChg chg="mod">
          <ac:chgData name="Daria Lepori" userId="2e4a1b82-53ba-4ce3-b26d-1be7b1f91418" providerId="ADAL" clId="{BF8075DB-5A51-4ED9-B36B-A77EE8183036}" dt="2024-01-18T16:06:14.244" v="3509" actId="1076"/>
          <ac:spMkLst>
            <pc:docMk/>
            <pc:sldMk cId="1470291283" sldId="459"/>
            <ac:spMk id="4" creationId="{B43A44D4-27A5-0F2A-A007-801A99F17E29}"/>
          </ac:spMkLst>
        </pc:spChg>
        <pc:spChg chg="add del mod">
          <ac:chgData name="Daria Lepori" userId="2e4a1b82-53ba-4ce3-b26d-1be7b1f91418" providerId="ADAL" clId="{BF8075DB-5A51-4ED9-B36B-A77EE8183036}" dt="2024-01-18T14:30:26.063" v="1830" actId="478"/>
          <ac:spMkLst>
            <pc:docMk/>
            <pc:sldMk cId="1470291283" sldId="459"/>
            <ac:spMk id="7" creationId="{378C56E7-4171-03B1-18B9-96FCB99E752F}"/>
          </ac:spMkLst>
        </pc:spChg>
        <pc:picChg chg="del">
          <ac:chgData name="Daria Lepori" userId="2e4a1b82-53ba-4ce3-b26d-1be7b1f91418" providerId="ADAL" clId="{BF8075DB-5A51-4ED9-B36B-A77EE8183036}" dt="2024-01-18T14:30:23.770" v="1829" actId="478"/>
          <ac:picMkLst>
            <pc:docMk/>
            <pc:sldMk cId="1470291283" sldId="459"/>
            <ac:picMk id="3" creationId="{212CC980-C07F-A930-B12B-0B090ABE457D}"/>
          </ac:picMkLst>
        </pc:picChg>
        <pc:picChg chg="add mod">
          <ac:chgData name="Daria Lepori" userId="2e4a1b82-53ba-4ce3-b26d-1be7b1f91418" providerId="ADAL" clId="{BF8075DB-5A51-4ED9-B36B-A77EE8183036}" dt="2024-01-18T15:55:00.138" v="3359" actId="1076"/>
          <ac:picMkLst>
            <pc:docMk/>
            <pc:sldMk cId="1470291283" sldId="459"/>
            <ac:picMk id="6" creationId="{355972E6-3A91-2E51-C39B-C02E3B82378D}"/>
          </ac:picMkLst>
        </pc:picChg>
      </pc:sldChg>
      <pc:sldChg chg="addSp delSp modSp mod ord modTransition">
        <pc:chgData name="Daria Lepori" userId="2e4a1b82-53ba-4ce3-b26d-1be7b1f91418" providerId="ADAL" clId="{BF8075DB-5A51-4ED9-B36B-A77EE8183036}" dt="2024-01-18T16:02:49.212" v="3508"/>
        <pc:sldMkLst>
          <pc:docMk/>
          <pc:sldMk cId="1422730793" sldId="465"/>
        </pc:sldMkLst>
        <pc:spChg chg="mod">
          <ac:chgData name="Daria Lepori" userId="2e4a1b82-53ba-4ce3-b26d-1be7b1f91418" providerId="ADAL" clId="{BF8075DB-5A51-4ED9-B36B-A77EE8183036}" dt="2024-01-17T09:55:08.687" v="1369" actId="20577"/>
          <ac:spMkLst>
            <pc:docMk/>
            <pc:sldMk cId="1422730793" sldId="465"/>
            <ac:spMk id="2" creationId="{522DC5EA-E3B8-D243-A5D8-255C7399942F}"/>
          </ac:spMkLst>
        </pc:spChg>
        <pc:spChg chg="mod">
          <ac:chgData name="Daria Lepori" userId="2e4a1b82-53ba-4ce3-b26d-1be7b1f91418" providerId="ADAL" clId="{BF8075DB-5A51-4ED9-B36B-A77EE8183036}" dt="2024-01-18T15:55:24.854" v="3366" actId="207"/>
          <ac:spMkLst>
            <pc:docMk/>
            <pc:sldMk cId="1422730793" sldId="465"/>
            <ac:spMk id="3" creationId="{0F268E73-6D2E-2604-28A2-6FA5C8896386}"/>
          </ac:spMkLst>
        </pc:spChg>
        <pc:picChg chg="del">
          <ac:chgData name="Daria Lepori" userId="2e4a1b82-53ba-4ce3-b26d-1be7b1f91418" providerId="ADAL" clId="{BF8075DB-5A51-4ED9-B36B-A77EE8183036}" dt="2024-01-17T09:55:13.679" v="1370" actId="478"/>
          <ac:picMkLst>
            <pc:docMk/>
            <pc:sldMk cId="1422730793" sldId="465"/>
            <ac:picMk id="4" creationId="{DA8DDC97-C9A2-8576-E0B0-68E2133A506E}"/>
          </ac:picMkLst>
        </pc:picChg>
        <pc:picChg chg="add mod">
          <ac:chgData name="Daria Lepori" userId="2e4a1b82-53ba-4ce3-b26d-1be7b1f91418" providerId="ADAL" clId="{BF8075DB-5A51-4ED9-B36B-A77EE8183036}" dt="2024-01-17T09:57:47.153" v="1378" actId="1076"/>
          <ac:picMkLst>
            <pc:docMk/>
            <pc:sldMk cId="1422730793" sldId="465"/>
            <ac:picMk id="6" creationId="{836C917D-A270-8681-44A3-409549C3FE5F}"/>
          </ac:picMkLst>
        </pc:picChg>
      </pc:sldChg>
      <pc:sldChg chg="del">
        <pc:chgData name="Daria Lepori" userId="2e4a1b82-53ba-4ce3-b26d-1be7b1f91418" providerId="ADAL" clId="{BF8075DB-5A51-4ED9-B36B-A77EE8183036}" dt="2024-01-11T15:47:29.209" v="9" actId="47"/>
        <pc:sldMkLst>
          <pc:docMk/>
          <pc:sldMk cId="3146597470" sldId="472"/>
        </pc:sldMkLst>
      </pc:sldChg>
      <pc:sldChg chg="del">
        <pc:chgData name="Daria Lepori" userId="2e4a1b82-53ba-4ce3-b26d-1be7b1f91418" providerId="ADAL" clId="{BF8075DB-5A51-4ED9-B36B-A77EE8183036}" dt="2024-01-17T09:51:31.558" v="1269" actId="47"/>
        <pc:sldMkLst>
          <pc:docMk/>
          <pc:sldMk cId="2317737398" sldId="483"/>
        </pc:sldMkLst>
      </pc:sldChg>
      <pc:sldChg chg="del">
        <pc:chgData name="Daria Lepori" userId="2e4a1b82-53ba-4ce3-b26d-1be7b1f91418" providerId="ADAL" clId="{BF8075DB-5A51-4ED9-B36B-A77EE8183036}" dt="2024-01-11T15:47:27.785" v="8" actId="47"/>
        <pc:sldMkLst>
          <pc:docMk/>
          <pc:sldMk cId="3091303390" sldId="484"/>
        </pc:sldMkLst>
      </pc:sldChg>
      <pc:sldChg chg="del">
        <pc:chgData name="Daria Lepori" userId="2e4a1b82-53ba-4ce3-b26d-1be7b1f91418" providerId="ADAL" clId="{BF8075DB-5A51-4ED9-B36B-A77EE8183036}" dt="2024-01-11T15:47:17.887" v="5" actId="47"/>
        <pc:sldMkLst>
          <pc:docMk/>
          <pc:sldMk cId="1032362269" sldId="486"/>
        </pc:sldMkLst>
      </pc:sldChg>
      <pc:sldChg chg="del">
        <pc:chgData name="Daria Lepori" userId="2e4a1b82-53ba-4ce3-b26d-1be7b1f91418" providerId="ADAL" clId="{BF8075DB-5A51-4ED9-B36B-A77EE8183036}" dt="2024-01-11T15:47:42.685" v="14" actId="47"/>
        <pc:sldMkLst>
          <pc:docMk/>
          <pc:sldMk cId="1047776631" sldId="488"/>
        </pc:sldMkLst>
      </pc:sldChg>
      <pc:sldChg chg="del">
        <pc:chgData name="Daria Lepori" userId="2e4a1b82-53ba-4ce3-b26d-1be7b1f91418" providerId="ADAL" clId="{BF8075DB-5A51-4ED9-B36B-A77EE8183036}" dt="2024-01-11T15:47:19.587" v="6" actId="47"/>
        <pc:sldMkLst>
          <pc:docMk/>
          <pc:sldMk cId="586125264" sldId="491"/>
        </pc:sldMkLst>
      </pc:sldChg>
      <pc:sldChg chg="del">
        <pc:chgData name="Daria Lepori" userId="2e4a1b82-53ba-4ce3-b26d-1be7b1f91418" providerId="ADAL" clId="{BF8075DB-5A51-4ED9-B36B-A77EE8183036}" dt="2024-01-11T15:47:21.206" v="7" actId="47"/>
        <pc:sldMkLst>
          <pc:docMk/>
          <pc:sldMk cId="472532431" sldId="492"/>
        </pc:sldMkLst>
      </pc:sldChg>
      <pc:sldChg chg="del">
        <pc:chgData name="Daria Lepori" userId="2e4a1b82-53ba-4ce3-b26d-1be7b1f91418" providerId="ADAL" clId="{BF8075DB-5A51-4ED9-B36B-A77EE8183036}" dt="2024-01-11T15:47:06.410" v="0" actId="47"/>
        <pc:sldMkLst>
          <pc:docMk/>
          <pc:sldMk cId="4155174810" sldId="493"/>
        </pc:sldMkLst>
      </pc:sldChg>
      <pc:sldChg chg="del">
        <pc:chgData name="Daria Lepori" userId="2e4a1b82-53ba-4ce3-b26d-1be7b1f91418" providerId="ADAL" clId="{BF8075DB-5A51-4ED9-B36B-A77EE8183036}" dt="2024-01-11T15:47:09.671" v="2" actId="47"/>
        <pc:sldMkLst>
          <pc:docMk/>
          <pc:sldMk cId="2830287031" sldId="494"/>
        </pc:sldMkLst>
      </pc:sldChg>
      <pc:sldChg chg="del">
        <pc:chgData name="Daria Lepori" userId="2e4a1b82-53ba-4ce3-b26d-1be7b1f91418" providerId="ADAL" clId="{BF8075DB-5A51-4ED9-B36B-A77EE8183036}" dt="2024-01-11T15:47:12.945" v="3" actId="47"/>
        <pc:sldMkLst>
          <pc:docMk/>
          <pc:sldMk cId="579860492" sldId="495"/>
        </pc:sldMkLst>
      </pc:sldChg>
      <pc:sldChg chg="del modTransition">
        <pc:chgData name="Daria Lepori" userId="2e4a1b82-53ba-4ce3-b26d-1be7b1f91418" providerId="ADAL" clId="{BF8075DB-5A51-4ED9-B36B-A77EE8183036}" dt="2024-01-18T15:01:30.619" v="2413" actId="47"/>
        <pc:sldMkLst>
          <pc:docMk/>
          <pc:sldMk cId="2771051522" sldId="496"/>
        </pc:sldMkLst>
      </pc:sldChg>
      <pc:sldChg chg="del">
        <pc:chgData name="Daria Lepori" userId="2e4a1b82-53ba-4ce3-b26d-1be7b1f91418" providerId="ADAL" clId="{BF8075DB-5A51-4ED9-B36B-A77EE8183036}" dt="2024-01-11T15:47:38.559" v="12" actId="47"/>
        <pc:sldMkLst>
          <pc:docMk/>
          <pc:sldMk cId="2446017809" sldId="497"/>
        </pc:sldMkLst>
      </pc:sldChg>
      <pc:sldChg chg="addSp delSp modSp mod modTransition">
        <pc:chgData name="Daria Lepori" userId="2e4a1b82-53ba-4ce3-b26d-1be7b1f91418" providerId="ADAL" clId="{BF8075DB-5A51-4ED9-B36B-A77EE8183036}" dt="2024-01-18T15:07:09.660" v="2569"/>
        <pc:sldMkLst>
          <pc:docMk/>
          <pc:sldMk cId="2216812442" sldId="498"/>
        </pc:sldMkLst>
        <pc:spChg chg="del">
          <ac:chgData name="Daria Lepori" userId="2e4a1b82-53ba-4ce3-b26d-1be7b1f91418" providerId="ADAL" clId="{BF8075DB-5A51-4ED9-B36B-A77EE8183036}" dt="2024-01-17T08:40:52.431" v="1016" actId="478"/>
          <ac:spMkLst>
            <pc:docMk/>
            <pc:sldMk cId="2216812442" sldId="498"/>
            <ac:spMk id="2" creationId="{522DC5EA-E3B8-D243-A5D8-255C7399942F}"/>
          </ac:spMkLst>
        </pc:spChg>
        <pc:spChg chg="add del mod">
          <ac:chgData name="Daria Lepori" userId="2e4a1b82-53ba-4ce3-b26d-1be7b1f91418" providerId="ADAL" clId="{BF8075DB-5A51-4ED9-B36B-A77EE8183036}" dt="2024-01-17T08:40:55.721" v="1017" actId="478"/>
          <ac:spMkLst>
            <pc:docMk/>
            <pc:sldMk cId="2216812442" sldId="498"/>
            <ac:spMk id="4" creationId="{4965C209-0A1F-FAA6-91C3-F912C94BB43B}"/>
          </ac:spMkLst>
        </pc:spChg>
        <pc:spChg chg="add mod">
          <ac:chgData name="Daria Lepori" userId="2e4a1b82-53ba-4ce3-b26d-1be7b1f91418" providerId="ADAL" clId="{BF8075DB-5A51-4ED9-B36B-A77EE8183036}" dt="2024-01-17T08:41:23.592" v="1069" actId="20577"/>
          <ac:spMkLst>
            <pc:docMk/>
            <pc:sldMk cId="2216812442" sldId="498"/>
            <ac:spMk id="5" creationId="{4866D8BF-4157-779A-D43D-0018DAB82C1A}"/>
          </ac:spMkLst>
        </pc:spChg>
        <pc:picChg chg="add mod modCrop">
          <ac:chgData name="Daria Lepori" userId="2e4a1b82-53ba-4ce3-b26d-1be7b1f91418" providerId="ADAL" clId="{BF8075DB-5A51-4ED9-B36B-A77EE8183036}" dt="2024-01-17T08:49:51.422" v="1079" actId="1076"/>
          <ac:picMkLst>
            <pc:docMk/>
            <pc:sldMk cId="2216812442" sldId="498"/>
            <ac:picMk id="7" creationId="{F522F628-1E59-F3AF-66A6-E189F57FDCF9}"/>
          </ac:picMkLst>
        </pc:picChg>
        <pc:picChg chg="del">
          <ac:chgData name="Daria Lepori" userId="2e4a1b82-53ba-4ce3-b26d-1be7b1f91418" providerId="ADAL" clId="{BF8075DB-5A51-4ED9-B36B-A77EE8183036}" dt="2024-01-17T08:44:29.096" v="1070" actId="478"/>
          <ac:picMkLst>
            <pc:docMk/>
            <pc:sldMk cId="2216812442" sldId="498"/>
            <ac:picMk id="9" creationId="{29005382-8069-C6B9-752D-141FBF175835}"/>
          </ac:picMkLst>
        </pc:picChg>
      </pc:sldChg>
      <pc:sldChg chg="del">
        <pc:chgData name="Daria Lepori" userId="2e4a1b82-53ba-4ce3-b26d-1be7b1f91418" providerId="ADAL" clId="{BF8075DB-5A51-4ED9-B36B-A77EE8183036}" dt="2024-01-11T15:47:35.825" v="11" actId="47"/>
        <pc:sldMkLst>
          <pc:docMk/>
          <pc:sldMk cId="330879001" sldId="499"/>
        </pc:sldMkLst>
      </pc:sldChg>
      <pc:sldChg chg="del">
        <pc:chgData name="Daria Lepori" userId="2e4a1b82-53ba-4ce3-b26d-1be7b1f91418" providerId="ADAL" clId="{BF8075DB-5A51-4ED9-B36B-A77EE8183036}" dt="2024-01-11T15:47:55.663" v="15" actId="47"/>
        <pc:sldMkLst>
          <pc:docMk/>
          <pc:sldMk cId="3802457126" sldId="500"/>
        </pc:sldMkLst>
      </pc:sldChg>
      <pc:sldChg chg="addSp delSp modSp del mod">
        <pc:chgData name="Daria Lepori" userId="2e4a1b82-53ba-4ce3-b26d-1be7b1f91418" providerId="ADAL" clId="{BF8075DB-5A51-4ED9-B36B-A77EE8183036}" dt="2024-01-17T08:31:28.283" v="414" actId="47"/>
        <pc:sldMkLst>
          <pc:docMk/>
          <pc:sldMk cId="2832899039" sldId="522"/>
        </pc:sldMkLst>
        <pc:spChg chg="add mod">
          <ac:chgData name="Daria Lepori" userId="2e4a1b82-53ba-4ce3-b26d-1be7b1f91418" providerId="ADAL" clId="{BF8075DB-5A51-4ED9-B36B-A77EE8183036}" dt="2024-01-17T08:28:53.582" v="308" actId="21"/>
          <ac:spMkLst>
            <pc:docMk/>
            <pc:sldMk cId="2832899039" sldId="522"/>
            <ac:spMk id="2" creationId="{8249BA55-E7A3-5669-AC88-A223EFB99A73}"/>
          </ac:spMkLst>
        </pc:spChg>
        <pc:spChg chg="del mod">
          <ac:chgData name="Daria Lepori" userId="2e4a1b82-53ba-4ce3-b26d-1be7b1f91418" providerId="ADAL" clId="{BF8075DB-5A51-4ED9-B36B-A77EE8183036}" dt="2024-01-17T08:28:53.582" v="308" actId="21"/>
          <ac:spMkLst>
            <pc:docMk/>
            <pc:sldMk cId="2832899039" sldId="522"/>
            <ac:spMk id="3" creationId="{B40CFED2-91B7-7E8A-7EDB-3D32A1DF06D0}"/>
          </ac:spMkLst>
        </pc:spChg>
      </pc:sldChg>
      <pc:sldChg chg="addSp delSp modSp mod modTransition">
        <pc:chgData name="Daria Lepori" userId="2e4a1b82-53ba-4ce3-b26d-1be7b1f91418" providerId="ADAL" clId="{BF8075DB-5A51-4ED9-B36B-A77EE8183036}" dt="2024-01-18T15:07:09.660" v="2569"/>
        <pc:sldMkLst>
          <pc:docMk/>
          <pc:sldMk cId="2971283170" sldId="523"/>
        </pc:sldMkLst>
        <pc:spChg chg="mod">
          <ac:chgData name="Daria Lepori" userId="2e4a1b82-53ba-4ce3-b26d-1be7b1f91418" providerId="ADAL" clId="{BF8075DB-5A51-4ED9-B36B-A77EE8183036}" dt="2024-01-18T14:28:00.905" v="1815" actId="14100"/>
          <ac:spMkLst>
            <pc:docMk/>
            <pc:sldMk cId="2971283170" sldId="523"/>
            <ac:spMk id="3" creationId="{1FC69D1B-1A1B-6411-E8E6-86AAEF5A44D2}"/>
          </ac:spMkLst>
        </pc:spChg>
        <pc:spChg chg="del">
          <ac:chgData name="Daria Lepori" userId="2e4a1b82-53ba-4ce3-b26d-1be7b1f91418" providerId="ADAL" clId="{BF8075DB-5A51-4ED9-B36B-A77EE8183036}" dt="2024-01-17T08:31:48.958" v="415" actId="478"/>
          <ac:spMkLst>
            <pc:docMk/>
            <pc:sldMk cId="2971283170" sldId="523"/>
            <ac:spMk id="4" creationId="{0BD55831-39E6-5F71-DB07-BC534BC26550}"/>
          </ac:spMkLst>
        </pc:spChg>
        <pc:spChg chg="add mod">
          <ac:chgData name="Daria Lepori" userId="2e4a1b82-53ba-4ce3-b26d-1be7b1f91418" providerId="ADAL" clId="{BF8075DB-5A51-4ED9-B36B-A77EE8183036}" dt="2024-01-17T08:32:36.711" v="457" actId="790"/>
          <ac:spMkLst>
            <pc:docMk/>
            <pc:sldMk cId="2971283170" sldId="523"/>
            <ac:spMk id="5" creationId="{0F246229-FE01-D6BB-03F3-E3EB0D154E1F}"/>
          </ac:spMkLst>
        </pc:spChg>
        <pc:spChg chg="add del mod">
          <ac:chgData name="Daria Lepori" userId="2e4a1b82-53ba-4ce3-b26d-1be7b1f91418" providerId="ADAL" clId="{BF8075DB-5A51-4ED9-B36B-A77EE8183036}" dt="2024-01-17T08:31:57.210" v="417"/>
          <ac:spMkLst>
            <pc:docMk/>
            <pc:sldMk cId="2971283170" sldId="523"/>
            <ac:spMk id="6" creationId="{9591B372-DD6D-8F81-2F29-D1499EB67C55}"/>
          </ac:spMkLst>
        </pc:spChg>
      </pc:sldChg>
      <pc:sldChg chg="addSp delSp modSp mod ord modTransition modAnim">
        <pc:chgData name="Daria Lepori" userId="2e4a1b82-53ba-4ce3-b26d-1be7b1f91418" providerId="ADAL" clId="{BF8075DB-5A51-4ED9-B36B-A77EE8183036}" dt="2024-01-18T16:02:21.556" v="3504"/>
        <pc:sldMkLst>
          <pc:docMk/>
          <pc:sldMk cId="1896389" sldId="524"/>
        </pc:sldMkLst>
        <pc:spChg chg="mod">
          <ac:chgData name="Daria Lepori" userId="2e4a1b82-53ba-4ce3-b26d-1be7b1f91418" providerId="ADAL" clId="{BF8075DB-5A51-4ED9-B36B-A77EE8183036}" dt="2024-01-18T15:53:58.697" v="3352" actId="2711"/>
          <ac:spMkLst>
            <pc:docMk/>
            <pc:sldMk cId="1896389" sldId="524"/>
            <ac:spMk id="3" creationId="{06E2B94E-11D6-D5C9-C40A-59712C9BADDE}"/>
          </ac:spMkLst>
        </pc:spChg>
        <pc:spChg chg="del">
          <ac:chgData name="Daria Lepori" userId="2e4a1b82-53ba-4ce3-b26d-1be7b1f91418" providerId="ADAL" clId="{BF8075DB-5A51-4ED9-B36B-A77EE8183036}" dt="2024-01-17T08:36:48.282" v="663" actId="478"/>
          <ac:spMkLst>
            <pc:docMk/>
            <pc:sldMk cId="1896389" sldId="524"/>
            <ac:spMk id="4" creationId="{3F7E5253-6693-EDD4-FB0A-0391B496AA89}"/>
          </ac:spMkLst>
        </pc:spChg>
        <pc:spChg chg="add del mod">
          <ac:chgData name="Daria Lepori" userId="2e4a1b82-53ba-4ce3-b26d-1be7b1f91418" providerId="ADAL" clId="{BF8075DB-5A51-4ED9-B36B-A77EE8183036}" dt="2024-01-17T08:36:51.340" v="664" actId="478"/>
          <ac:spMkLst>
            <pc:docMk/>
            <pc:sldMk cId="1896389" sldId="524"/>
            <ac:spMk id="5" creationId="{E2A96880-8390-725E-A2D8-FF1B5E3431A8}"/>
          </ac:spMkLst>
        </pc:spChg>
        <pc:spChg chg="add mod">
          <ac:chgData name="Daria Lepori" userId="2e4a1b82-53ba-4ce3-b26d-1be7b1f91418" providerId="ADAL" clId="{BF8075DB-5A51-4ED9-B36B-A77EE8183036}" dt="2024-01-17T08:37:01.364" v="665"/>
          <ac:spMkLst>
            <pc:docMk/>
            <pc:sldMk cId="1896389" sldId="524"/>
            <ac:spMk id="7" creationId="{C7CF7D60-1A4F-91A0-30AD-9B8A6C6228A9}"/>
          </ac:spMkLst>
        </pc:spChg>
      </pc:sldChg>
      <pc:sldChg chg="addSp delSp modSp mod ord modTransition modAnim">
        <pc:chgData name="Daria Lepori" userId="2e4a1b82-53ba-4ce3-b26d-1be7b1f91418" providerId="ADAL" clId="{BF8075DB-5A51-4ED9-B36B-A77EE8183036}" dt="2024-01-18T16:02:40.613" v="3506"/>
        <pc:sldMkLst>
          <pc:docMk/>
          <pc:sldMk cId="833630632" sldId="527"/>
        </pc:sldMkLst>
        <pc:spChg chg="add del mod">
          <ac:chgData name="Daria Lepori" userId="2e4a1b82-53ba-4ce3-b26d-1be7b1f91418" providerId="ADAL" clId="{BF8075DB-5A51-4ED9-B36B-A77EE8183036}" dt="2024-01-18T14:47:58.067" v="2075" actId="478"/>
          <ac:spMkLst>
            <pc:docMk/>
            <pc:sldMk cId="833630632" sldId="527"/>
            <ac:spMk id="2" creationId="{6E86475D-62A5-2643-87D6-81EAF2F7D934}"/>
          </ac:spMkLst>
        </pc:spChg>
        <pc:spChg chg="mod">
          <ac:chgData name="Daria Lepori" userId="2e4a1b82-53ba-4ce3-b26d-1be7b1f91418" providerId="ADAL" clId="{BF8075DB-5A51-4ED9-B36B-A77EE8183036}" dt="2024-01-18T15:55:34.071" v="3367" actId="2711"/>
          <ac:spMkLst>
            <pc:docMk/>
            <pc:sldMk cId="833630632" sldId="527"/>
            <ac:spMk id="3" creationId="{0BD18D65-824E-EAA4-4A9B-202D8F1998F4}"/>
          </ac:spMkLst>
        </pc:spChg>
        <pc:spChg chg="del mod">
          <ac:chgData name="Daria Lepori" userId="2e4a1b82-53ba-4ce3-b26d-1be7b1f91418" providerId="ADAL" clId="{BF8075DB-5A51-4ED9-B36B-A77EE8183036}" dt="2024-01-18T14:47:30.034" v="2055" actId="478"/>
          <ac:spMkLst>
            <pc:docMk/>
            <pc:sldMk cId="833630632" sldId="527"/>
            <ac:spMk id="5" creationId="{00000000-0000-0000-0000-000000000000}"/>
          </ac:spMkLst>
        </pc:spChg>
        <pc:spChg chg="del">
          <ac:chgData name="Daria Lepori" userId="2e4a1b82-53ba-4ce3-b26d-1be7b1f91418" providerId="ADAL" clId="{BF8075DB-5A51-4ED9-B36B-A77EE8183036}" dt="2024-01-18T14:47:49.986" v="2074" actId="478"/>
          <ac:spMkLst>
            <pc:docMk/>
            <pc:sldMk cId="833630632" sldId="527"/>
            <ac:spMk id="6" creationId="{00000000-0000-0000-0000-000000000000}"/>
          </ac:spMkLst>
        </pc:spChg>
        <pc:spChg chg="mod">
          <ac:chgData name="Daria Lepori" userId="2e4a1b82-53ba-4ce3-b26d-1be7b1f91418" providerId="ADAL" clId="{BF8075DB-5A51-4ED9-B36B-A77EE8183036}" dt="2024-01-18T14:50:06.553" v="2117" actId="790"/>
          <ac:spMkLst>
            <pc:docMk/>
            <pc:sldMk cId="833630632" sldId="527"/>
            <ac:spMk id="8" creationId="{00000000-0000-0000-0000-000000000000}"/>
          </ac:spMkLst>
        </pc:spChg>
        <pc:spChg chg="add del">
          <ac:chgData name="Daria Lepori" userId="2e4a1b82-53ba-4ce3-b26d-1be7b1f91418" providerId="ADAL" clId="{BF8075DB-5A51-4ED9-B36B-A77EE8183036}" dt="2024-01-18T14:59:18.657" v="2323" actId="11529"/>
          <ac:spMkLst>
            <pc:docMk/>
            <pc:sldMk cId="833630632" sldId="527"/>
            <ac:spMk id="9" creationId="{B4A28FF0-85E6-5AF3-2C94-AFF1E16E5722}"/>
          </ac:spMkLst>
        </pc:spChg>
        <pc:spChg chg="add mod">
          <ac:chgData name="Daria Lepori" userId="2e4a1b82-53ba-4ce3-b26d-1be7b1f91418" providerId="ADAL" clId="{BF8075DB-5A51-4ED9-B36B-A77EE8183036}" dt="2024-01-18T16:00:38.694" v="3500" actId="1582"/>
          <ac:spMkLst>
            <pc:docMk/>
            <pc:sldMk cId="833630632" sldId="527"/>
            <ac:spMk id="10" creationId="{CDEA0CC6-F68A-0215-6CEB-14E475AA4B43}"/>
          </ac:spMkLst>
        </pc:spChg>
        <pc:spChg chg="mod ord">
          <ac:chgData name="Daria Lepori" userId="2e4a1b82-53ba-4ce3-b26d-1be7b1f91418" providerId="ADAL" clId="{BF8075DB-5A51-4ED9-B36B-A77EE8183036}" dt="2024-01-18T16:00:26.289" v="3498" actId="1582"/>
          <ac:spMkLst>
            <pc:docMk/>
            <pc:sldMk cId="833630632" sldId="527"/>
            <ac:spMk id="19" creationId="{AB5540E3-6C69-B914-D922-6CC13135FFED}"/>
          </ac:spMkLst>
        </pc:spChg>
        <pc:picChg chg="add mod">
          <ac:chgData name="Daria Lepori" userId="2e4a1b82-53ba-4ce3-b26d-1be7b1f91418" providerId="ADAL" clId="{BF8075DB-5A51-4ED9-B36B-A77EE8183036}" dt="2024-01-18T14:49:39.487" v="2116" actId="1038"/>
          <ac:picMkLst>
            <pc:docMk/>
            <pc:sldMk cId="833630632" sldId="527"/>
            <ac:picMk id="7" creationId="{EB41049A-70ED-B334-2C94-BFA61F8ED5AF}"/>
          </ac:picMkLst>
        </pc:picChg>
        <pc:picChg chg="del">
          <ac:chgData name="Daria Lepori" userId="2e4a1b82-53ba-4ce3-b26d-1be7b1f91418" providerId="ADAL" clId="{BF8075DB-5A51-4ED9-B36B-A77EE8183036}" dt="2024-01-18T14:47:13.183" v="2028" actId="478"/>
          <ac:picMkLst>
            <pc:docMk/>
            <pc:sldMk cId="833630632" sldId="527"/>
            <ac:picMk id="12" creationId="{83F80E6B-9E9A-9346-4008-35794BC1AFD8}"/>
          </ac:picMkLst>
        </pc:picChg>
      </pc:sldChg>
      <pc:sldChg chg="del">
        <pc:chgData name="Daria Lepori" userId="2e4a1b82-53ba-4ce3-b26d-1be7b1f91418" providerId="ADAL" clId="{BF8075DB-5A51-4ED9-B36B-A77EE8183036}" dt="2024-01-11T15:48:43.510" v="18" actId="47"/>
        <pc:sldMkLst>
          <pc:docMk/>
          <pc:sldMk cId="756444462" sldId="528"/>
        </pc:sldMkLst>
      </pc:sldChg>
      <pc:sldChg chg="addSp delSp modSp new mod modTransition modAnim">
        <pc:chgData name="Daria Lepori" userId="2e4a1b82-53ba-4ce3-b26d-1be7b1f91418" providerId="ADAL" clId="{BF8075DB-5A51-4ED9-B36B-A77EE8183036}" dt="2024-01-18T15:54:17.595" v="3354" actId="2711"/>
        <pc:sldMkLst>
          <pc:docMk/>
          <pc:sldMk cId="872433250" sldId="528"/>
        </pc:sldMkLst>
        <pc:spChg chg="del">
          <ac:chgData name="Daria Lepori" userId="2e4a1b82-53ba-4ce3-b26d-1be7b1f91418" providerId="ADAL" clId="{BF8075DB-5A51-4ED9-B36B-A77EE8183036}" dt="2024-01-17T08:29:02.293" v="309" actId="478"/>
          <ac:spMkLst>
            <pc:docMk/>
            <pc:sldMk cId="872433250" sldId="528"/>
            <ac:spMk id="2" creationId="{9DA345A0-7AC2-6E06-8131-99DB89B5A7C4}"/>
          </ac:spMkLst>
        </pc:spChg>
        <pc:spChg chg="mod">
          <ac:chgData name="Daria Lepori" userId="2e4a1b82-53ba-4ce3-b26d-1be7b1f91418" providerId="ADAL" clId="{BF8075DB-5A51-4ED9-B36B-A77EE8183036}" dt="2024-01-17T08:25:12.488" v="285" actId="790"/>
          <ac:spMkLst>
            <pc:docMk/>
            <pc:sldMk cId="872433250" sldId="528"/>
            <ac:spMk id="3" creationId="{44933D3D-9113-EAB9-3E96-1118919F9692}"/>
          </ac:spMkLst>
        </pc:spChg>
        <pc:spChg chg="add mod">
          <ac:chgData name="Daria Lepori" userId="2e4a1b82-53ba-4ce3-b26d-1be7b1f91418" providerId="ADAL" clId="{BF8075DB-5A51-4ED9-B36B-A77EE8183036}" dt="2024-01-18T15:54:10.799" v="3353" actId="2711"/>
          <ac:spMkLst>
            <pc:docMk/>
            <pc:sldMk cId="872433250" sldId="528"/>
            <ac:spMk id="4" creationId="{6975F7D8-456A-89F4-30D1-5C412DFA821C}"/>
          </ac:spMkLst>
        </pc:spChg>
        <pc:spChg chg="add mod">
          <ac:chgData name="Daria Lepori" userId="2e4a1b82-53ba-4ce3-b26d-1be7b1f91418" providerId="ADAL" clId="{BF8075DB-5A51-4ED9-B36B-A77EE8183036}" dt="2024-01-18T15:54:17.595" v="3354" actId="2711"/>
          <ac:spMkLst>
            <pc:docMk/>
            <pc:sldMk cId="872433250" sldId="528"/>
            <ac:spMk id="5" creationId="{56AEF4FD-E2A0-D16C-1D6B-EBAA606E3148}"/>
          </ac:spMkLst>
        </pc:spChg>
      </pc:sldChg>
      <pc:sldChg chg="modSp new add del mod">
        <pc:chgData name="Daria Lepori" userId="2e4a1b82-53ba-4ce3-b26d-1be7b1f91418" providerId="ADAL" clId="{BF8075DB-5A51-4ED9-B36B-A77EE8183036}" dt="2024-01-17T08:22:25.489" v="183" actId="47"/>
        <pc:sldMkLst>
          <pc:docMk/>
          <pc:sldMk cId="3487344969" sldId="528"/>
        </pc:sldMkLst>
        <pc:spChg chg="mod">
          <ac:chgData name="Daria Lepori" userId="2e4a1b82-53ba-4ce3-b26d-1be7b1f91418" providerId="ADAL" clId="{BF8075DB-5A51-4ED9-B36B-A77EE8183036}" dt="2024-01-17T08:22:17.013" v="182" actId="20577"/>
          <ac:spMkLst>
            <pc:docMk/>
            <pc:sldMk cId="3487344969" sldId="528"/>
            <ac:spMk id="3" creationId="{63FDBCF5-E969-BEA5-B191-78179CC0B64A}"/>
          </ac:spMkLst>
        </pc:spChg>
      </pc:sldChg>
      <pc:sldChg chg="del">
        <pc:chgData name="Daria Lepori" userId="2e4a1b82-53ba-4ce3-b26d-1be7b1f91418" providerId="ADAL" clId="{BF8075DB-5A51-4ED9-B36B-A77EE8183036}" dt="2024-01-11T15:48:41.177" v="17" actId="47"/>
        <pc:sldMkLst>
          <pc:docMk/>
          <pc:sldMk cId="3316971856" sldId="529"/>
        </pc:sldMkLst>
      </pc:sldChg>
      <pc:sldChg chg="addSp modSp add mod modTransition modAnim">
        <pc:chgData name="Daria Lepori" userId="2e4a1b82-53ba-4ce3-b26d-1be7b1f91418" providerId="ADAL" clId="{BF8075DB-5A51-4ED9-B36B-A77EE8183036}" dt="2024-01-18T15:53:20.379" v="3351" actId="108"/>
        <pc:sldMkLst>
          <pc:docMk/>
          <pc:sldMk cId="3658181925" sldId="529"/>
        </pc:sldMkLst>
        <pc:spChg chg="add mod">
          <ac:chgData name="Daria Lepori" userId="2e4a1b82-53ba-4ce3-b26d-1be7b1f91418" providerId="ADAL" clId="{BF8075DB-5A51-4ED9-B36B-A77EE8183036}" dt="2024-01-18T15:53:20.379" v="3351" actId="108"/>
          <ac:spMkLst>
            <pc:docMk/>
            <pc:sldMk cId="3658181925" sldId="529"/>
            <ac:spMk id="2" creationId="{49F301D6-1E09-15A7-1E36-11FB667B369B}"/>
          </ac:spMkLst>
        </pc:spChg>
        <pc:picChg chg="mod modCrop">
          <ac:chgData name="Daria Lepori" userId="2e4a1b82-53ba-4ce3-b26d-1be7b1f91418" providerId="ADAL" clId="{BF8075DB-5A51-4ED9-B36B-A77EE8183036}" dt="2024-01-17T08:53:07.662" v="1267" actId="1076"/>
          <ac:picMkLst>
            <pc:docMk/>
            <pc:sldMk cId="3658181925" sldId="529"/>
            <ac:picMk id="7" creationId="{F522F628-1E59-F3AF-66A6-E189F57FDCF9}"/>
          </ac:picMkLst>
        </pc:picChg>
      </pc:sldChg>
      <pc:sldChg chg="addSp modSp add mod modAnim">
        <pc:chgData name="Daria Lepori" userId="2e4a1b82-53ba-4ce3-b26d-1be7b1f91418" providerId="ADAL" clId="{BF8075DB-5A51-4ED9-B36B-A77EE8183036}" dt="2024-01-18T15:33:49.625" v="2911"/>
        <pc:sldMkLst>
          <pc:docMk/>
          <pc:sldMk cId="1536764384" sldId="530"/>
        </pc:sldMkLst>
        <pc:spChg chg="add mod">
          <ac:chgData name="Daria Lepori" userId="2e4a1b82-53ba-4ce3-b26d-1be7b1f91418" providerId="ADAL" clId="{BF8075DB-5A51-4ED9-B36B-A77EE8183036}" dt="2024-01-18T15:32:31.159" v="2892" actId="207"/>
          <ac:spMkLst>
            <pc:docMk/>
            <pc:sldMk cId="1536764384" sldId="530"/>
            <ac:spMk id="2" creationId="{FDD8F763-5DA2-0BDB-63F4-4A12DEB6B84F}"/>
          </ac:spMkLst>
        </pc:spChg>
        <pc:spChg chg="mod">
          <ac:chgData name="Daria Lepori" userId="2e4a1b82-53ba-4ce3-b26d-1be7b1f91418" providerId="ADAL" clId="{BF8075DB-5A51-4ED9-B36B-A77EE8183036}" dt="2024-01-18T15:29:39.952" v="2881" actId="20577"/>
          <ac:spMkLst>
            <pc:docMk/>
            <pc:sldMk cId="1536764384" sldId="530"/>
            <ac:spMk id="12" creationId="{D64A71BD-CF03-B14A-A9A0-4EF881A7FA2F}"/>
          </ac:spMkLst>
        </pc:spChg>
      </pc:sldChg>
      <pc:sldChg chg="del">
        <pc:chgData name="Daria Lepori" userId="2e4a1b82-53ba-4ce3-b26d-1be7b1f91418" providerId="ADAL" clId="{BF8075DB-5A51-4ED9-B36B-A77EE8183036}" dt="2024-01-11T15:48:37.681" v="16" actId="47"/>
        <pc:sldMkLst>
          <pc:docMk/>
          <pc:sldMk cId="2717478000" sldId="530"/>
        </pc:sldMkLst>
      </pc:sldChg>
      <pc:sldChg chg="del">
        <pc:chgData name="Daria Lepori" userId="2e4a1b82-53ba-4ce3-b26d-1be7b1f91418" providerId="ADAL" clId="{BF8075DB-5A51-4ED9-B36B-A77EE8183036}" dt="2024-01-11T15:47:08.152" v="1" actId="47"/>
        <pc:sldMkLst>
          <pc:docMk/>
          <pc:sldMk cId="34177118" sldId="531"/>
        </pc:sldMkLst>
      </pc:sldChg>
      <pc:sldChg chg="addSp delSp modSp new mod modAnim">
        <pc:chgData name="Daria Lepori" userId="2e4a1b82-53ba-4ce3-b26d-1be7b1f91418" providerId="ADAL" clId="{BF8075DB-5A51-4ED9-B36B-A77EE8183036}" dt="2024-01-18T15:57:01.672" v="3456"/>
        <pc:sldMkLst>
          <pc:docMk/>
          <pc:sldMk cId="1688143551" sldId="531"/>
        </pc:sldMkLst>
        <pc:spChg chg="mod">
          <ac:chgData name="Daria Lepori" userId="2e4a1b82-53ba-4ce3-b26d-1be7b1f91418" providerId="ADAL" clId="{BF8075DB-5A51-4ED9-B36B-A77EE8183036}" dt="2024-01-18T15:52:48.500" v="3350" actId="20577"/>
          <ac:spMkLst>
            <pc:docMk/>
            <pc:sldMk cId="1688143551" sldId="531"/>
            <ac:spMk id="2" creationId="{ADCEF680-6680-9323-C443-1B7B5334EE2D}"/>
          </ac:spMkLst>
        </pc:spChg>
        <pc:spChg chg="del">
          <ac:chgData name="Daria Lepori" userId="2e4a1b82-53ba-4ce3-b26d-1be7b1f91418" providerId="ADAL" clId="{BF8075DB-5A51-4ED9-B36B-A77EE8183036}" dt="2024-01-18T15:47:44.852" v="2959" actId="931"/>
          <ac:spMkLst>
            <pc:docMk/>
            <pc:sldMk cId="1688143551" sldId="531"/>
            <ac:spMk id="3" creationId="{A6587CB5-9292-0CB3-1C7F-4904ED5AE3EF}"/>
          </ac:spMkLst>
        </pc:spChg>
        <pc:spChg chg="mod">
          <ac:chgData name="Daria Lepori" userId="2e4a1b82-53ba-4ce3-b26d-1be7b1f91418" providerId="ADAL" clId="{BF8075DB-5A51-4ED9-B36B-A77EE8183036}" dt="2024-01-18T15:48:14.179" v="2997" actId="20577"/>
          <ac:spMkLst>
            <pc:docMk/>
            <pc:sldMk cId="1688143551" sldId="531"/>
            <ac:spMk id="4" creationId="{7BDFDF6A-365F-BF6B-8426-F5CF8871A82D}"/>
          </ac:spMkLst>
        </pc:spChg>
        <pc:spChg chg="add del mod">
          <ac:chgData name="Daria Lepori" userId="2e4a1b82-53ba-4ce3-b26d-1be7b1f91418" providerId="ADAL" clId="{BF8075DB-5A51-4ED9-B36B-A77EE8183036}" dt="2024-01-18T15:52:40.612" v="3347" actId="931"/>
          <ac:spMkLst>
            <pc:docMk/>
            <pc:sldMk cId="1688143551" sldId="531"/>
            <ac:spMk id="7" creationId="{C6D3F210-92A6-8A8B-DC8D-5685855FECFC}"/>
          </ac:spMkLst>
        </pc:spChg>
        <pc:picChg chg="add del mod">
          <ac:chgData name="Daria Lepori" userId="2e4a1b82-53ba-4ce3-b26d-1be7b1f91418" providerId="ADAL" clId="{BF8075DB-5A51-4ED9-B36B-A77EE8183036}" dt="2024-01-18T15:52:28.776" v="3346" actId="478"/>
          <ac:picMkLst>
            <pc:docMk/>
            <pc:sldMk cId="1688143551" sldId="531"/>
            <ac:picMk id="6" creationId="{1F39F4A3-1F9A-7816-6A7C-2D6E8C9EEE0E}"/>
          </ac:picMkLst>
        </pc:picChg>
        <pc:picChg chg="add mod">
          <ac:chgData name="Daria Lepori" userId="2e4a1b82-53ba-4ce3-b26d-1be7b1f91418" providerId="ADAL" clId="{BF8075DB-5A51-4ED9-B36B-A77EE8183036}" dt="2024-01-18T15:52:41.340" v="3349" actId="962"/>
          <ac:picMkLst>
            <pc:docMk/>
            <pc:sldMk cId="1688143551" sldId="531"/>
            <ac:picMk id="9" creationId="{A2C4B0C0-4DE0-0DB7-D408-7B13DE18CF78}"/>
          </ac:picMkLst>
        </pc:picChg>
      </pc:sldChg>
      <pc:sldChg chg="del">
        <pc:chgData name="Daria Lepori" userId="2e4a1b82-53ba-4ce3-b26d-1be7b1f91418" providerId="ADAL" clId="{BF8075DB-5A51-4ED9-B36B-A77EE8183036}" dt="2024-01-11T15:47:14.671" v="4" actId="47"/>
        <pc:sldMkLst>
          <pc:docMk/>
          <pc:sldMk cId="2382229083" sldId="532"/>
        </pc:sldMkLst>
      </pc:sldChg>
      <pc:sldChg chg="addSp delSp modSp add mod modAnim">
        <pc:chgData name="Daria Lepori" userId="2e4a1b82-53ba-4ce3-b26d-1be7b1f91418" providerId="ADAL" clId="{BF8075DB-5A51-4ED9-B36B-A77EE8183036}" dt="2024-01-18T15:56:36.561" v="3409"/>
        <pc:sldMkLst>
          <pc:docMk/>
          <pc:sldMk cId="3579049639" sldId="532"/>
        </pc:sldMkLst>
        <pc:spChg chg="mod">
          <ac:chgData name="Daria Lepori" userId="2e4a1b82-53ba-4ce3-b26d-1be7b1f91418" providerId="ADAL" clId="{BF8075DB-5A51-4ED9-B36B-A77EE8183036}" dt="2024-01-18T15:51:38.018" v="3341" actId="14100"/>
          <ac:spMkLst>
            <pc:docMk/>
            <pc:sldMk cId="3579049639" sldId="532"/>
            <ac:spMk id="2" creationId="{ADCEF680-6680-9323-C443-1B7B5334EE2D}"/>
          </ac:spMkLst>
        </pc:spChg>
        <pc:spChg chg="add del mod">
          <ac:chgData name="Daria Lepori" userId="2e4a1b82-53ba-4ce3-b26d-1be7b1f91418" providerId="ADAL" clId="{BF8075DB-5A51-4ED9-B36B-A77EE8183036}" dt="2024-01-18T15:52:22.359" v="3343" actId="931"/>
          <ac:spMkLst>
            <pc:docMk/>
            <pc:sldMk cId="3579049639" sldId="532"/>
            <ac:spMk id="3" creationId="{E7D8A0C4-2A31-6A9C-719C-0078AEE29196}"/>
          </ac:spMkLst>
        </pc:spChg>
        <pc:picChg chg="del">
          <ac:chgData name="Daria Lepori" userId="2e4a1b82-53ba-4ce3-b26d-1be7b1f91418" providerId="ADAL" clId="{BF8075DB-5A51-4ED9-B36B-A77EE8183036}" dt="2024-01-18T15:52:12.022" v="3342" actId="478"/>
          <ac:picMkLst>
            <pc:docMk/>
            <pc:sldMk cId="3579049639" sldId="532"/>
            <ac:picMk id="6" creationId="{1F39F4A3-1F9A-7816-6A7C-2D6E8C9EEE0E}"/>
          </ac:picMkLst>
        </pc:picChg>
        <pc:picChg chg="add mod">
          <ac:chgData name="Daria Lepori" userId="2e4a1b82-53ba-4ce3-b26d-1be7b1f91418" providerId="ADAL" clId="{BF8075DB-5A51-4ED9-B36B-A77EE8183036}" dt="2024-01-18T15:52:23.246" v="3345" actId="962"/>
          <ac:picMkLst>
            <pc:docMk/>
            <pc:sldMk cId="3579049639" sldId="532"/>
            <ac:picMk id="7" creationId="{6F6889A7-8560-CA7D-5300-D3044FE72355}"/>
          </ac:picMkLst>
        </pc:picChg>
      </pc:sldChg>
      <pc:sldChg chg="del">
        <pc:chgData name="Daria Lepori" userId="2e4a1b82-53ba-4ce3-b26d-1be7b1f91418" providerId="ADAL" clId="{BF8075DB-5A51-4ED9-B36B-A77EE8183036}" dt="2024-01-11T15:47:33.956" v="10" actId="47"/>
        <pc:sldMkLst>
          <pc:docMk/>
          <pc:sldMk cId="2965093738" sldId="533"/>
        </pc:sldMkLst>
      </pc:sldChg>
      <pc:sldMasterChg chg="addSp delSp modSp mod modTransition modSldLayout">
        <pc:chgData name="Daria Lepori" userId="2e4a1b82-53ba-4ce3-b26d-1be7b1f91418" providerId="ADAL" clId="{BF8075DB-5A51-4ED9-B36B-A77EE8183036}" dt="2024-01-18T15:07:09.660" v="2569"/>
        <pc:sldMasterMkLst>
          <pc:docMk/>
          <pc:sldMasterMk cId="3992407495" sldId="2147483830"/>
        </pc:sldMasterMkLst>
        <pc:spChg chg="mod">
          <ac:chgData name="Daria Lepori" userId="2e4a1b82-53ba-4ce3-b26d-1be7b1f91418" providerId="ADAL" clId="{BF8075DB-5A51-4ED9-B36B-A77EE8183036}" dt="2024-01-17T08:18:16.101" v="123" actId="790"/>
          <ac:spMkLst>
            <pc:docMk/>
            <pc:sldMasterMk cId="3992407495" sldId="2147483830"/>
            <ac:spMk id="8" creationId="{A39FE7A3-C162-9E43-BFCE-988DC0FCA881}"/>
          </ac:spMkLst>
        </pc:spChg>
        <pc:spChg chg="mod">
          <ac:chgData name="Daria Lepori" userId="2e4a1b82-53ba-4ce3-b26d-1be7b1f91418" providerId="ADAL" clId="{BF8075DB-5A51-4ED9-B36B-A77EE8183036}" dt="2024-01-17T08:18:25.652" v="125" actId="20577"/>
          <ac:spMkLst>
            <pc:docMk/>
            <pc:sldMasterMk cId="3992407495" sldId="2147483830"/>
            <ac:spMk id="13" creationId="{42D3674C-8F90-804A-9E8D-2DE376B9DF9A}"/>
          </ac:spMkLst>
        </pc:spChg>
        <pc:spChg chg="mod">
          <ac:chgData name="Daria Lepori" userId="2e4a1b82-53ba-4ce3-b26d-1be7b1f91418" providerId="ADAL" clId="{BF8075DB-5A51-4ED9-B36B-A77EE8183036}" dt="2024-01-17T08:15:19.141" v="112" actId="790"/>
          <ac:spMkLst>
            <pc:docMk/>
            <pc:sldMasterMk cId="3992407495" sldId="2147483830"/>
            <ac:spMk id="17" creationId="{626FEB39-0939-FA4D-A3C6-71822F56BFFB}"/>
          </ac:spMkLst>
        </pc:spChg>
        <pc:spChg chg="mod">
          <ac:chgData name="Daria Lepori" userId="2e4a1b82-53ba-4ce3-b26d-1be7b1f91418" providerId="ADAL" clId="{BF8075DB-5A51-4ED9-B36B-A77EE8183036}" dt="2024-01-17T08:15:33.830" v="113" actId="790"/>
          <ac:spMkLst>
            <pc:docMk/>
            <pc:sldMasterMk cId="3992407495" sldId="2147483830"/>
            <ac:spMk id="23" creationId="{053F95B8-007F-9440-9693-95DA113322FD}"/>
          </ac:spMkLst>
        </pc:spChg>
        <pc:picChg chg="del">
          <ac:chgData name="Daria Lepori" userId="2e4a1b82-53ba-4ce3-b26d-1be7b1f91418" providerId="ADAL" clId="{BF8075DB-5A51-4ED9-B36B-A77EE8183036}" dt="2024-01-17T08:01:34.981" v="19" actId="478"/>
          <ac:picMkLst>
            <pc:docMk/>
            <pc:sldMasterMk cId="3992407495" sldId="2147483830"/>
            <ac:picMk id="3" creationId="{A60E2C2D-C063-3545-BAB0-E6802CEF7522}"/>
          </ac:picMkLst>
        </pc:picChg>
        <pc:picChg chg="add mod">
          <ac:chgData name="Daria Lepori" userId="2e4a1b82-53ba-4ce3-b26d-1be7b1f91418" providerId="ADAL" clId="{BF8075DB-5A51-4ED9-B36B-A77EE8183036}" dt="2024-01-17T08:03:17.234" v="39" actId="1038"/>
          <ac:picMkLst>
            <pc:docMk/>
            <pc:sldMasterMk cId="3992407495" sldId="2147483830"/>
            <ac:picMk id="4" creationId="{EDDEC740-05CD-9192-C0E3-95591DAFC844}"/>
          </ac:picMkLst>
        </pc:picChg>
        <pc:sldLayoutChg chg="modSp mod modTransition">
          <pc:chgData name="Daria Lepori" userId="2e4a1b82-53ba-4ce3-b26d-1be7b1f91418" providerId="ADAL" clId="{BF8075DB-5A51-4ED9-B36B-A77EE8183036}" dt="2024-01-18T15:07:09.660" v="2569"/>
          <pc:sldLayoutMkLst>
            <pc:docMk/>
            <pc:sldMasterMk cId="3992407495" sldId="2147483830"/>
            <pc:sldLayoutMk cId="464769981" sldId="2147483737"/>
          </pc:sldLayoutMkLst>
          <pc:spChg chg="mod">
            <ac:chgData name="Daria Lepori" userId="2e4a1b82-53ba-4ce3-b26d-1be7b1f91418" providerId="ADAL" clId="{BF8075DB-5A51-4ED9-B36B-A77EE8183036}" dt="2024-01-17T08:17:26.133" v="120" actId="790"/>
            <ac:spMkLst>
              <pc:docMk/>
              <pc:sldMasterMk cId="3992407495" sldId="2147483830"/>
              <pc:sldLayoutMk cId="464769981" sldId="2147483737"/>
              <ac:spMk id="5" creationId="{75BF5DB1-A7F3-0B48-BCBC-D12CE9F4EC5A}"/>
            </ac:spMkLst>
          </pc:spChg>
        </pc:sldLayoutChg>
        <pc:sldLayoutChg chg="addSp delSp modSp mod modTransition">
          <pc:chgData name="Daria Lepori" userId="2e4a1b82-53ba-4ce3-b26d-1be7b1f91418" providerId="ADAL" clId="{BF8075DB-5A51-4ED9-B36B-A77EE8183036}" dt="2024-01-18T15:07:09.660" v="2569"/>
          <pc:sldLayoutMkLst>
            <pc:docMk/>
            <pc:sldMasterMk cId="3992407495" sldId="2147483830"/>
            <pc:sldLayoutMk cId="171160801" sldId="2147483842"/>
          </pc:sldLayoutMkLst>
          <pc:spChg chg="mod">
            <ac:chgData name="Daria Lepori" userId="2e4a1b82-53ba-4ce3-b26d-1be7b1f91418" providerId="ADAL" clId="{BF8075DB-5A51-4ED9-B36B-A77EE8183036}" dt="2024-01-17T08:14:24.597" v="103" actId="790"/>
            <ac:spMkLst>
              <pc:docMk/>
              <pc:sldMasterMk cId="3992407495" sldId="2147483830"/>
              <pc:sldLayoutMk cId="171160801" sldId="2147483842"/>
              <ac:spMk id="5" creationId="{1EDC5961-24BB-4748-B008-A0207E90270A}"/>
            </ac:spMkLst>
          </pc:spChg>
          <pc:spChg chg="mod">
            <ac:chgData name="Daria Lepori" userId="2e4a1b82-53ba-4ce3-b26d-1be7b1f91418" providerId="ADAL" clId="{BF8075DB-5A51-4ED9-B36B-A77EE8183036}" dt="2024-01-17T08:14:06.300" v="102" actId="790"/>
            <ac:spMkLst>
              <pc:docMk/>
              <pc:sldMasterMk cId="3992407495" sldId="2147483830"/>
              <pc:sldLayoutMk cId="171160801" sldId="2147483842"/>
              <ac:spMk id="13" creationId="{FB640ECB-D405-894D-92BC-2FB921440797}"/>
            </ac:spMkLst>
          </pc:spChg>
          <pc:picChg chg="add mod">
            <ac:chgData name="Daria Lepori" userId="2e4a1b82-53ba-4ce3-b26d-1be7b1f91418" providerId="ADAL" clId="{BF8075DB-5A51-4ED9-B36B-A77EE8183036}" dt="2024-01-17T08:14:59.019" v="111" actId="1076"/>
            <ac:picMkLst>
              <pc:docMk/>
              <pc:sldMasterMk cId="3992407495" sldId="2147483830"/>
              <pc:sldLayoutMk cId="171160801" sldId="2147483842"/>
              <ac:picMk id="3" creationId="{28203046-C0D4-7C97-1815-23130E822278}"/>
            </ac:picMkLst>
          </pc:picChg>
          <pc:picChg chg="del">
            <ac:chgData name="Daria Lepori" userId="2e4a1b82-53ba-4ce3-b26d-1be7b1f91418" providerId="ADAL" clId="{BF8075DB-5A51-4ED9-B36B-A77EE8183036}" dt="2024-01-17T08:14:33.517" v="104" actId="478"/>
            <ac:picMkLst>
              <pc:docMk/>
              <pc:sldMasterMk cId="3992407495" sldId="2147483830"/>
              <pc:sldLayoutMk cId="171160801" sldId="2147483842"/>
              <ac:picMk id="14" creationId="{D118F1EF-AE81-414F-A1E8-4DC377818AB5}"/>
            </ac:picMkLst>
          </pc:picChg>
        </pc:sldLayoutChg>
        <pc:sldLayoutChg chg="modSp mod modTransition">
          <pc:chgData name="Daria Lepori" userId="2e4a1b82-53ba-4ce3-b26d-1be7b1f91418" providerId="ADAL" clId="{BF8075DB-5A51-4ED9-B36B-A77EE8183036}" dt="2024-01-18T15:07:09.660" v="2569"/>
          <pc:sldLayoutMkLst>
            <pc:docMk/>
            <pc:sldMasterMk cId="3992407495" sldId="2147483830"/>
            <pc:sldLayoutMk cId="3716112124" sldId="2147483843"/>
          </pc:sldLayoutMkLst>
          <pc:spChg chg="mod">
            <ac:chgData name="Daria Lepori" userId="2e4a1b82-53ba-4ce3-b26d-1be7b1f91418" providerId="ADAL" clId="{BF8075DB-5A51-4ED9-B36B-A77EE8183036}" dt="2024-01-17T08:16:11.374" v="115" actId="790"/>
            <ac:spMkLst>
              <pc:docMk/>
              <pc:sldMasterMk cId="3992407495" sldId="2147483830"/>
              <pc:sldLayoutMk cId="3716112124" sldId="2147483843"/>
              <ac:spMk id="6" creationId="{9FF09AB2-BC57-064D-89CC-B7D0145D24BF}"/>
            </ac:spMkLst>
          </pc:spChg>
          <pc:spChg chg="mod">
            <ac:chgData name="Daria Lepori" userId="2e4a1b82-53ba-4ce3-b26d-1be7b1f91418" providerId="ADAL" clId="{BF8075DB-5A51-4ED9-B36B-A77EE8183036}" dt="2024-01-17T08:15:57.260" v="114" actId="790"/>
            <ac:spMkLst>
              <pc:docMk/>
              <pc:sldMasterMk cId="3992407495" sldId="2147483830"/>
              <pc:sldLayoutMk cId="3716112124" sldId="2147483843"/>
              <ac:spMk id="7" creationId="{00951393-3311-CC40-AB4E-66EC430B375F}"/>
            </ac:spMkLst>
          </pc:spChg>
        </pc:sldLayoutChg>
        <pc:sldLayoutChg chg="modSp mod modTransition">
          <pc:chgData name="Daria Lepori" userId="2e4a1b82-53ba-4ce3-b26d-1be7b1f91418" providerId="ADAL" clId="{BF8075DB-5A51-4ED9-B36B-A77EE8183036}" dt="2024-01-18T15:07:09.660" v="2569"/>
          <pc:sldLayoutMkLst>
            <pc:docMk/>
            <pc:sldMasterMk cId="3992407495" sldId="2147483830"/>
            <pc:sldLayoutMk cId="520132701" sldId="2147483845"/>
          </pc:sldLayoutMkLst>
          <pc:spChg chg="mod">
            <ac:chgData name="Daria Lepori" userId="2e4a1b82-53ba-4ce3-b26d-1be7b1f91418" providerId="ADAL" clId="{BF8075DB-5A51-4ED9-B36B-A77EE8183036}" dt="2024-01-17T08:16:53.581" v="117" actId="790"/>
            <ac:spMkLst>
              <pc:docMk/>
              <pc:sldMasterMk cId="3992407495" sldId="2147483830"/>
              <pc:sldLayoutMk cId="520132701" sldId="2147483845"/>
              <ac:spMk id="8" creationId="{1C3F2274-1976-DE4E-99E8-D8BA0107070B}"/>
            </ac:spMkLst>
          </pc:spChg>
          <pc:spChg chg="mod">
            <ac:chgData name="Daria Lepori" userId="2e4a1b82-53ba-4ce3-b26d-1be7b1f91418" providerId="ADAL" clId="{BF8075DB-5A51-4ED9-B36B-A77EE8183036}" dt="2024-01-17T08:16:28.884" v="116" actId="790"/>
            <ac:spMkLst>
              <pc:docMk/>
              <pc:sldMasterMk cId="3992407495" sldId="2147483830"/>
              <pc:sldLayoutMk cId="520132701" sldId="2147483845"/>
              <ac:spMk id="9" creationId="{2D254EF6-C889-A346-BBBF-0A4E8C7B23EB}"/>
            </ac:spMkLst>
          </pc:spChg>
          <pc:spChg chg="mod">
            <ac:chgData name="Daria Lepori" userId="2e4a1b82-53ba-4ce3-b26d-1be7b1f91418" providerId="ADAL" clId="{BF8075DB-5A51-4ED9-B36B-A77EE8183036}" dt="2024-01-17T08:17:02.777" v="118"/>
            <ac:spMkLst>
              <pc:docMk/>
              <pc:sldMasterMk cId="3992407495" sldId="2147483830"/>
              <pc:sldLayoutMk cId="520132701" sldId="2147483845"/>
              <ac:spMk id="10" creationId="{59F93739-144E-4247-8CE1-44EF0C6C7EAE}"/>
            </ac:spMkLst>
          </pc:spChg>
          <pc:spChg chg="mod">
            <ac:chgData name="Daria Lepori" userId="2e4a1b82-53ba-4ce3-b26d-1be7b1f91418" providerId="ADAL" clId="{BF8075DB-5A51-4ED9-B36B-A77EE8183036}" dt="2024-01-17T08:17:08.186" v="119"/>
            <ac:spMkLst>
              <pc:docMk/>
              <pc:sldMasterMk cId="3992407495" sldId="2147483830"/>
              <pc:sldLayoutMk cId="520132701" sldId="2147483845"/>
              <ac:spMk id="11" creationId="{A6502A92-529A-6B46-931F-764B02BFEAD4}"/>
            </ac:spMkLst>
          </pc:spChg>
        </pc:sldLayoutChg>
        <pc:sldLayoutChg chg="modSp mod modTransition">
          <pc:chgData name="Daria Lepori" userId="2e4a1b82-53ba-4ce3-b26d-1be7b1f91418" providerId="ADAL" clId="{BF8075DB-5A51-4ED9-B36B-A77EE8183036}" dt="2024-01-18T15:07:09.660" v="2569"/>
          <pc:sldLayoutMkLst>
            <pc:docMk/>
            <pc:sldMasterMk cId="3992407495" sldId="2147483830"/>
            <pc:sldLayoutMk cId="3565521023" sldId="2147483849"/>
          </pc:sldLayoutMkLst>
          <pc:spChg chg="mod">
            <ac:chgData name="Daria Lepori" userId="2e4a1b82-53ba-4ce3-b26d-1be7b1f91418" providerId="ADAL" clId="{BF8075DB-5A51-4ED9-B36B-A77EE8183036}" dt="2024-01-17T08:18:02.398" v="122" actId="790"/>
            <ac:spMkLst>
              <pc:docMk/>
              <pc:sldMasterMk cId="3992407495" sldId="2147483830"/>
              <pc:sldLayoutMk cId="3565521023" sldId="2147483849"/>
              <ac:spMk id="7" creationId="{AC3E996A-74D9-CA48-A3A9-D10E14C4ABE8}"/>
            </ac:spMkLst>
          </pc:spChg>
          <pc:spChg chg="mod">
            <ac:chgData name="Daria Lepori" userId="2e4a1b82-53ba-4ce3-b26d-1be7b1f91418" providerId="ADAL" clId="{BF8075DB-5A51-4ED9-B36B-A77EE8183036}" dt="2024-01-17T08:17:40.772" v="121" actId="790"/>
            <ac:spMkLst>
              <pc:docMk/>
              <pc:sldMasterMk cId="3992407495" sldId="2147483830"/>
              <pc:sldLayoutMk cId="3565521023" sldId="2147483849"/>
              <ac:spMk id="8" creationId="{4124B850-F742-F248-80FD-CB569C35A6B4}"/>
            </ac:spMkLst>
          </pc:spChg>
        </pc:sldLayoutChg>
      </pc:sldMaster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32663" y="9217753"/>
            <a:ext cx="4404291" cy="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a:latin typeface="Arial" panose="020B0604020202020204" pitchFamily="34" charset="0"/>
              </a:rPr>
              <a:t>© Klimagerechtigkeit – jetzt!  sehen-und-</a:t>
            </a:r>
            <a:r>
              <a:rPr lang="de-DE" altLang="x-none" sz="800" err="1">
                <a:latin typeface="Arial" panose="020B0604020202020204" pitchFamily="34" charset="0"/>
              </a:rPr>
              <a:t>handeln.ch</a:t>
            </a:r>
            <a:endParaRPr lang="de-DE" altLang="x-none" sz="80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295014" y="9217753"/>
            <a:ext cx="2912965" cy="52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a:latin typeface="Arial" panose="020B0604020202020204" pitchFamily="34" charset="0"/>
              </a:rPr>
              <a:pPr>
                <a:defRPr/>
              </a:pPr>
              <a:t>‹N°›</a:t>
            </a:fld>
            <a:endParaRPr lang="de-CH" altLang="x-none" sz="80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a:srcRect/>
          <a:stretch/>
        </p:blipFill>
        <p:spPr>
          <a:xfrm>
            <a:off x="4296265" y="0"/>
            <a:ext cx="2112978" cy="1014816"/>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54851" y="836625"/>
            <a:ext cx="5791032"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54851" y="9503944"/>
            <a:ext cx="5791032"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1" y="0"/>
            <a:ext cx="2912966"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lvl1pP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3805335" y="0"/>
            <a:ext cx="2912965"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lvl1pPr algn="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76200"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896876" y="4682252"/>
            <a:ext cx="4924550" cy="443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1" y="9364503"/>
            <a:ext cx="2912966"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b" anchorCtr="0" compatLnSpc="1">
            <a:prstTxWarp prst="textNoShape">
              <a:avLst/>
            </a:prstTxWarp>
          </a:bodyPr>
          <a:lstStyle>
            <a:lvl1pP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3805335" y="9364503"/>
            <a:ext cx="2912965"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b" anchorCtr="0" compatLnSpc="1">
            <a:prstTxWarp prst="textNoShape">
              <a:avLst/>
            </a:prstTxWarp>
          </a:bodyPr>
          <a:lstStyle>
            <a:lvl1pPr algn="r" defTabSz="900061" eaLnBrk="1" hangingPunct="1">
              <a:buClrTx/>
              <a:buFontTx/>
              <a:buNone/>
              <a:defRPr sz="1200">
                <a:latin typeface="Times New Roman" charset="0"/>
                <a:ea typeface="ＭＳ Ｐゴシック" charset="-128"/>
              </a:defRPr>
            </a:lvl1pPr>
          </a:lstStyle>
          <a:p>
            <a:pPr>
              <a:defRPr/>
            </a:pPr>
            <a:fld id="{31AB54B6-8CA2-4D24-9AA1-87C4ECEA1D57}" type="slidenum">
              <a:rPr lang="de-CH" altLang="x-none"/>
              <a:pPr>
                <a:defRPr/>
              </a:pPr>
              <a:t>‹N°›</a:t>
            </a:fld>
            <a:endParaRPr lang="de-CH"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ln/>
        </p:spPr>
      </p:sp>
      <p:sp>
        <p:nvSpPr>
          <p:cNvPr id="6146" name="Rectangle 3"/>
          <p:cNvSpPr>
            <a:spLocks noGrp="1" noChangeArrowheads="1"/>
          </p:cNvSpPr>
          <p:nvPr>
            <p:ph type="body" idx="1"/>
          </p:nvPr>
        </p:nvSpPr>
        <p:spPr>
          <a:noFill/>
        </p:spPr>
        <p:txBody>
          <a:bodyPr/>
          <a:lstStyle/>
          <a:p>
            <a:pPr eaLnBrk="1" hangingPunct="1"/>
            <a:endParaRPr lang="de-DE" altLang="de-D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6</a:t>
            </a:fld>
            <a:endParaRPr lang="de-CH" altLang="x-none"/>
          </a:p>
        </p:txBody>
      </p:sp>
    </p:spTree>
    <p:extLst>
      <p:ext uri="{BB962C8B-B14F-4D97-AF65-F5344CB8AC3E}">
        <p14:creationId xmlns:p14="http://schemas.microsoft.com/office/powerpoint/2010/main" val="370968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DE"/>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7</a:t>
            </a:fld>
            <a:endParaRPr lang="de-CH" altLang="x-none"/>
          </a:p>
        </p:txBody>
      </p:sp>
    </p:spTree>
    <p:extLst>
      <p:ext uri="{BB962C8B-B14F-4D97-AF65-F5344CB8AC3E}">
        <p14:creationId xmlns:p14="http://schemas.microsoft.com/office/powerpoint/2010/main" val="74077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br>
              <a:rPr lang="de-DE" b="0" i="0">
                <a:solidFill>
                  <a:srgbClr val="5A8E22"/>
                </a:solidFill>
                <a:effectLst/>
                <a:latin typeface="Fira Sans" panose="020B0503050000020004" pitchFamily="34" charset="0"/>
              </a:rPr>
            </a:br>
            <a:r>
              <a:rPr lang="de-DE" b="1" i="0">
                <a:solidFill>
                  <a:srgbClr val="5A8E22"/>
                </a:solidFill>
                <a:effectLst/>
                <a:latin typeface="Fira Sans" panose="020B0503050000020004" pitchFamily="34" charset="0"/>
              </a:rPr>
              <a:t>Bitte zu Tisch</a:t>
            </a:r>
          </a:p>
          <a:p>
            <a:pPr algn="l"/>
            <a:r>
              <a:rPr lang="de-DE" b="0" i="0">
                <a:solidFill>
                  <a:srgbClr val="000000"/>
                </a:solidFill>
                <a:effectLst/>
                <a:latin typeface="Fira Sans" panose="020B0503050000020004" pitchFamily="34" charset="0"/>
              </a:rPr>
              <a:t>Die Einladung ist ausgesprochen: Setzen Sie sich mit uns an verschiedene Tische, und teilen Sie mit uns Mahl und Gedanken. Der Fastenkalender schlägt den Bogen von konkreten Zutaten wie Reis und Mais zu symbolischen wie Dankbarkeit und Fairness, schaut auf gedeckte Tische in der Schweiz und unseren Konsum hin zum Recht auf Nahrung von Menschen im Süden.</a:t>
            </a:r>
          </a:p>
          <a:p>
            <a:pPr algn="l"/>
            <a:r>
              <a:rPr lang="de-DE" b="0" i="0">
                <a:solidFill>
                  <a:srgbClr val="000000"/>
                </a:solidFill>
                <a:effectLst/>
                <a:latin typeface="Fira Sans" panose="020B0503050000020004" pitchFamily="34" charset="0"/>
              </a:rPr>
              <a:t>Wir laden Sie ein, darüber nachzudenken, wie wir mit unserem Konsum und unserem solidarischen Handeln zu mehr Klimagerechtigkeit beitragen können.</a:t>
            </a: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9</a:t>
            </a:fld>
            <a:endParaRPr lang="de-CH" altLang="x-none"/>
          </a:p>
        </p:txBody>
      </p:sp>
    </p:spTree>
    <p:extLst>
      <p:ext uri="{BB962C8B-B14F-4D97-AF65-F5344CB8AC3E}">
        <p14:creationId xmlns:p14="http://schemas.microsoft.com/office/powerpoint/2010/main" val="80298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10</a:t>
            </a:fld>
            <a:endParaRPr lang="de-CH" altLang="x-none"/>
          </a:p>
        </p:txBody>
      </p:sp>
    </p:spTree>
    <p:extLst>
      <p:ext uri="{BB962C8B-B14F-4D97-AF65-F5344CB8AC3E}">
        <p14:creationId xmlns:p14="http://schemas.microsoft.com/office/powerpoint/2010/main" val="171622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Läuft ab Mitte Februar mit neuen Inhalten</a:t>
            </a: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11</a:t>
            </a:fld>
            <a:endParaRPr lang="de-CH" altLang="x-none"/>
          </a:p>
        </p:txBody>
      </p:sp>
    </p:spTree>
    <p:extLst>
      <p:ext uri="{BB962C8B-B14F-4D97-AF65-F5344CB8AC3E}">
        <p14:creationId xmlns:p14="http://schemas.microsoft.com/office/powerpoint/2010/main" val="411964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ln/>
        </p:spPr>
      </p:sp>
      <p:sp>
        <p:nvSpPr>
          <p:cNvPr id="6146" name="Rectangle 3"/>
          <p:cNvSpPr>
            <a:spLocks noGrp="1" noChangeArrowheads="1"/>
          </p:cNvSpPr>
          <p:nvPr>
            <p:ph type="body" idx="1"/>
          </p:nvPr>
        </p:nvSpPr>
        <p:spPr>
          <a:noFill/>
        </p:spPr>
        <p:txBody>
          <a:bodyPr/>
          <a:lstStyle/>
          <a:p>
            <a:pPr eaLnBrk="1" hangingPunct="1"/>
            <a:endParaRPr lang="de-DE" altLang="de-D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77722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2B53F8BA-64C8-5C4B-BE0A-23D072ADC9B4}"/>
              </a:ext>
            </a:extLst>
          </p:cNvPr>
          <p:cNvSpPr>
            <a:spLocks noGrp="1"/>
          </p:cNvSpPr>
          <p:nvPr>
            <p:ph type="pic" sz="quarter" idx="10"/>
          </p:nvPr>
        </p:nvSpPr>
        <p:spPr>
          <a:xfrm>
            <a:off x="0" y="0"/>
            <a:ext cx="9144000" cy="3322553"/>
          </a:xfrm>
          <a:prstGeom prst="rect">
            <a:avLst/>
          </a:prstGeom>
        </p:spPr>
        <p:txBody>
          <a:bodyPr/>
          <a:lstStyle/>
          <a:p>
            <a:endParaRPr lang="de-DE"/>
          </a:p>
        </p:txBody>
      </p:sp>
      <p:sp>
        <p:nvSpPr>
          <p:cNvPr id="5" name="Rectangle 28">
            <a:extLst>
              <a:ext uri="{FF2B5EF4-FFF2-40B4-BE49-F238E27FC236}">
                <a16:creationId xmlns:a16="http://schemas.microsoft.com/office/drawing/2014/main" id="{1EDC5961-24BB-4748-B008-A0207E90270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it-CH" altLang="x-none" sz="700" b="1" i="0" baseline="0" noProof="0" dirty="0">
                <a:latin typeface="Arial" charset="0"/>
              </a:rPr>
              <a:t>© Campagna ecumenica 2024</a:t>
            </a:r>
            <a:endParaRPr lang="it-CH" altLang="x-none" sz="700" baseline="0" noProof="0" dirty="0">
              <a:latin typeface="Arial" charset="0"/>
            </a:endParaRPr>
          </a:p>
        </p:txBody>
      </p:sp>
      <p:sp>
        <p:nvSpPr>
          <p:cNvPr id="13" name="Titel 12">
            <a:extLst>
              <a:ext uri="{FF2B5EF4-FFF2-40B4-BE49-F238E27FC236}">
                <a16:creationId xmlns:a16="http://schemas.microsoft.com/office/drawing/2014/main" id="{FB640ECB-D405-894D-92BC-2FB921440797}"/>
              </a:ext>
            </a:extLst>
          </p:cNvPr>
          <p:cNvSpPr>
            <a:spLocks noGrp="1"/>
          </p:cNvSpPr>
          <p:nvPr>
            <p:ph type="title" hasCustomPrompt="1"/>
          </p:nvPr>
        </p:nvSpPr>
        <p:spPr>
          <a:xfrm>
            <a:off x="364039" y="3583334"/>
            <a:ext cx="5270803" cy="1035179"/>
          </a:xfrm>
        </p:spPr>
        <p:txBody>
          <a:bodyPr/>
          <a:lstStyle/>
          <a:p>
            <a:r>
              <a:rPr lang="it-CH" noProof="0" dirty="0" err="1"/>
              <a:t>Mastertitelformat</a:t>
            </a:r>
            <a:r>
              <a:rPr lang="it-CH" noProof="0" dirty="0"/>
              <a:t> </a:t>
            </a:r>
            <a:r>
              <a:rPr lang="it-CH" noProof="0" dirty="0" err="1"/>
              <a:t>bearbeiten</a:t>
            </a:r>
            <a:endParaRPr lang="it-CH" noProof="0" dirty="0"/>
          </a:p>
        </p:txBody>
      </p:sp>
      <p:pic>
        <p:nvPicPr>
          <p:cNvPr id="3" name="Image 2" descr="Une image contenant texte, Police, logo, capture d’écran&#10;&#10;Description générée automatiquement">
            <a:extLst>
              <a:ext uri="{FF2B5EF4-FFF2-40B4-BE49-F238E27FC236}">
                <a16:creationId xmlns:a16="http://schemas.microsoft.com/office/drawing/2014/main" id="{28203046-C0D4-7C97-1815-23130E822278}"/>
              </a:ext>
            </a:extLst>
          </p:cNvPr>
          <p:cNvPicPr>
            <a:picLocks noChangeAspect="1"/>
          </p:cNvPicPr>
          <p:nvPr userDrawn="1"/>
        </p:nvPicPr>
        <p:blipFill>
          <a:blip r:embed="rId2"/>
          <a:stretch>
            <a:fillRect/>
          </a:stretch>
        </p:blipFill>
        <p:spPr>
          <a:xfrm>
            <a:off x="5869398" y="3511962"/>
            <a:ext cx="3274602" cy="1548649"/>
          </a:xfrm>
          <a:prstGeom prst="rect">
            <a:avLst/>
          </a:prstGeom>
        </p:spPr>
      </p:pic>
    </p:spTree>
    <p:extLst>
      <p:ext uri="{BB962C8B-B14F-4D97-AF65-F5344CB8AC3E}">
        <p14:creationId xmlns:p14="http://schemas.microsoft.com/office/powerpoint/2010/main" val="171160801"/>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nhalt breit">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FF09AB2-BC57-064D-89CC-B7D0145D24BF}"/>
              </a:ext>
            </a:extLst>
          </p:cNvPr>
          <p:cNvSpPr>
            <a:spLocks noGrp="1"/>
          </p:cNvSpPr>
          <p:nvPr>
            <p:ph idx="10" hasCustomPrompt="1"/>
          </p:nvPr>
        </p:nvSpPr>
        <p:spPr>
          <a:xfrm>
            <a:off x="313200" y="1489696"/>
            <a:ext cx="8439139" cy="3165313"/>
          </a:xfrm>
          <a:prstGeom prst="rect">
            <a:avLst/>
          </a:prstGeom>
        </p:spPr>
        <p:txBody>
          <a:bodyPr/>
          <a:lstStyle>
            <a:lvl1pPr marL="223838" indent="-219075">
              <a:buClr>
                <a:srgbClr val="E00032"/>
              </a:buClr>
              <a:tabLst/>
              <a:defRPr>
                <a:latin typeface="Fira Sans Light" panose="020B0403050000020004" pitchFamily="34" charset="0"/>
                <a:ea typeface="Fira Sans Light" panose="020B0403050000020004" pitchFamily="34" charset="0"/>
              </a:defRPr>
            </a:lvl1pPr>
            <a:lvl2pPr marL="449263" indent="-225425">
              <a:buClr>
                <a:srgbClr val="E00032"/>
              </a:buClr>
              <a:tabLst/>
              <a:defRPr>
                <a:latin typeface="Fira Sans Light" panose="020B0403050000020004" pitchFamily="34" charset="0"/>
                <a:ea typeface="Fira Sans Light" panose="020B0403050000020004" pitchFamily="34" charset="0"/>
              </a:defRPr>
            </a:lvl2pPr>
            <a:lvl3pPr marL="668338" indent="-219075">
              <a:buClr>
                <a:srgbClr val="E00032"/>
              </a:buClr>
              <a:tabLst/>
              <a:defRPr>
                <a:latin typeface="Fira Sans Light" panose="020B0403050000020004" pitchFamily="34" charset="0"/>
                <a:ea typeface="Fira Sans Light" panose="020B0403050000020004" pitchFamily="34" charset="0"/>
              </a:defRPr>
            </a:lvl3pPr>
            <a:lvl4pPr marL="847725" indent="-179388">
              <a:buClr>
                <a:srgbClr val="E00032"/>
              </a:buClr>
              <a:tabLst/>
              <a:defRPr>
                <a:latin typeface="Fira Sans Light" panose="020B0403050000020004" pitchFamily="34" charset="0"/>
                <a:ea typeface="Fira Sans Light" panose="020B0403050000020004" pitchFamily="34" charset="0"/>
              </a:defRPr>
            </a:lvl4pPr>
            <a:lvl5pPr marL="1023938" indent="-176213">
              <a:buClr>
                <a:srgbClr val="E00032"/>
              </a:buClr>
              <a:tabLst/>
              <a:defRPr>
                <a:latin typeface="Fira Sans Light" panose="020B0403050000020004" pitchFamily="34" charset="0"/>
                <a:ea typeface="Fira Sans Light" panose="020B0403050000020004" pitchFamily="34" charset="0"/>
              </a:defRPr>
            </a:lvl5pPr>
          </a:lstStyle>
          <a:p>
            <a:pPr lvl="0"/>
            <a:r>
              <a:rPr lang="it-CH" noProof="0" dirty="0" err="1"/>
              <a:t>Mastertextformat</a:t>
            </a:r>
            <a:r>
              <a:rPr lang="it-CH" noProof="0" dirty="0"/>
              <a:t> </a:t>
            </a:r>
            <a:r>
              <a:rPr lang="it-CH" noProof="0" dirty="0" err="1"/>
              <a:t>bearbeiten</a:t>
            </a:r>
            <a:endParaRPr lang="it-CH" noProof="0" dirty="0"/>
          </a:p>
          <a:p>
            <a:pPr lvl="1"/>
            <a:r>
              <a:rPr lang="it-CH" noProof="0" dirty="0" err="1"/>
              <a:t>Zweite</a:t>
            </a:r>
            <a:r>
              <a:rPr lang="it-CH" noProof="0" dirty="0"/>
              <a:t> </a:t>
            </a:r>
            <a:r>
              <a:rPr lang="it-CH" noProof="0" dirty="0" err="1"/>
              <a:t>Ebene</a:t>
            </a:r>
            <a:endParaRPr lang="it-CH" noProof="0" dirty="0"/>
          </a:p>
          <a:p>
            <a:pPr lvl="2"/>
            <a:r>
              <a:rPr lang="it-CH" noProof="0" dirty="0"/>
              <a:t>Dritte </a:t>
            </a:r>
            <a:r>
              <a:rPr lang="it-CH" noProof="0" dirty="0" err="1"/>
              <a:t>Ebene</a:t>
            </a:r>
            <a:endParaRPr lang="it-CH" noProof="0" dirty="0"/>
          </a:p>
          <a:p>
            <a:pPr lvl="3"/>
            <a:r>
              <a:rPr lang="it-CH" noProof="0" dirty="0" err="1"/>
              <a:t>Vierte</a:t>
            </a:r>
            <a:r>
              <a:rPr lang="it-CH" noProof="0" dirty="0"/>
              <a:t> </a:t>
            </a:r>
            <a:r>
              <a:rPr lang="it-CH" noProof="0" dirty="0" err="1"/>
              <a:t>Ebene</a:t>
            </a:r>
            <a:endParaRPr lang="it-CH" noProof="0" dirty="0"/>
          </a:p>
          <a:p>
            <a:pPr lvl="4"/>
            <a:r>
              <a:rPr lang="it-CH" noProof="0" dirty="0" err="1"/>
              <a:t>Fünfte</a:t>
            </a:r>
            <a:r>
              <a:rPr lang="it-CH" noProof="0" dirty="0"/>
              <a:t> </a:t>
            </a:r>
            <a:r>
              <a:rPr lang="it-CH" noProof="0" dirty="0" err="1"/>
              <a:t>Ebene</a:t>
            </a:r>
            <a:endParaRPr lang="it-CH" noProof="0" dirty="0"/>
          </a:p>
        </p:txBody>
      </p:sp>
      <p:sp>
        <p:nvSpPr>
          <p:cNvPr id="7" name="Titelplatzhalter 16">
            <a:extLst>
              <a:ext uri="{FF2B5EF4-FFF2-40B4-BE49-F238E27FC236}">
                <a16:creationId xmlns:a16="http://schemas.microsoft.com/office/drawing/2014/main" id="{00951393-3311-CC40-AB4E-66EC430B375F}"/>
              </a:ext>
            </a:extLst>
          </p:cNvPr>
          <p:cNvSpPr>
            <a:spLocks noGrp="1"/>
          </p:cNvSpPr>
          <p:nvPr>
            <p:ph type="title" hasCustomPrompt="1"/>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it-CH" noProof="0" dirty="0" err="1"/>
              <a:t>Mastertitelformat</a:t>
            </a:r>
            <a:r>
              <a:rPr lang="it-CH" noProof="0" dirty="0"/>
              <a:t> </a:t>
            </a:r>
            <a:r>
              <a:rPr lang="it-CH" noProof="0" dirty="0" err="1"/>
              <a:t>bearbeiten</a:t>
            </a:r>
            <a:endParaRPr lang="it-CH" noProof="0" dirty="0"/>
          </a:p>
        </p:txBody>
      </p:sp>
    </p:spTree>
    <p:extLst>
      <p:ext uri="{BB962C8B-B14F-4D97-AF65-F5344CB8AC3E}">
        <p14:creationId xmlns:p14="http://schemas.microsoft.com/office/powerpoint/2010/main" val="3716112124"/>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Bild, 3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BC4B2F4-86B5-624F-A0E8-878E52843967}"/>
              </a:ext>
            </a:extLst>
          </p:cNvPr>
          <p:cNvSpPr>
            <a:spLocks noGrp="1"/>
          </p:cNvSpPr>
          <p:nvPr>
            <p:ph type="pic" sz="quarter" idx="10"/>
          </p:nvPr>
        </p:nvSpPr>
        <p:spPr>
          <a:xfrm>
            <a:off x="308735" y="1946786"/>
            <a:ext cx="2736000" cy="2712527"/>
          </a:xfrm>
          <a:prstGeom prst="rect">
            <a:avLst/>
          </a:prstGeom>
        </p:spPr>
        <p:txBody>
          <a:bodyPr/>
          <a:lstStyle/>
          <a:p>
            <a:endParaRPr lang="de-DE"/>
          </a:p>
        </p:txBody>
      </p:sp>
      <p:sp>
        <p:nvSpPr>
          <p:cNvPr id="5" name="Bildplatzhalter 3">
            <a:extLst>
              <a:ext uri="{FF2B5EF4-FFF2-40B4-BE49-F238E27FC236}">
                <a16:creationId xmlns:a16="http://schemas.microsoft.com/office/drawing/2014/main" id="{E78ADC29-4A88-F648-87BA-7B7E75DD7D1F}"/>
              </a:ext>
            </a:extLst>
          </p:cNvPr>
          <p:cNvSpPr>
            <a:spLocks noGrp="1"/>
          </p:cNvSpPr>
          <p:nvPr>
            <p:ph type="pic" sz="quarter" idx="11"/>
          </p:nvPr>
        </p:nvSpPr>
        <p:spPr>
          <a:xfrm>
            <a:off x="3214177" y="1946786"/>
            <a:ext cx="2736000" cy="2712527"/>
          </a:xfrm>
          <a:prstGeom prst="rect">
            <a:avLst/>
          </a:prstGeom>
        </p:spPr>
        <p:txBody>
          <a:bodyPr/>
          <a:lstStyle/>
          <a:p>
            <a:endParaRPr lang="de-DE"/>
          </a:p>
        </p:txBody>
      </p:sp>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104764" y="1946786"/>
            <a:ext cx="2736000" cy="2712527"/>
          </a:xfrm>
          <a:prstGeom prst="rect">
            <a:avLst/>
          </a:prstGeom>
        </p:spPr>
        <p:txBody>
          <a:bodyPr/>
          <a:lstStyle/>
          <a:p>
            <a:endParaRPr lang="de-DE"/>
          </a:p>
        </p:txBody>
      </p:sp>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hasCustomPrompt="1"/>
          </p:nvPr>
        </p:nvSpPr>
        <p:spPr>
          <a:xfrm>
            <a:off x="308735"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it-CH" noProof="0" dirty="0" err="1"/>
              <a:t>Mastertextformat</a:t>
            </a:r>
            <a:r>
              <a:rPr lang="it-CH" noProof="0" dirty="0"/>
              <a:t> </a:t>
            </a:r>
            <a:r>
              <a:rPr lang="it-CH" noProof="0" dirty="0" err="1"/>
              <a:t>bearbeiten</a:t>
            </a:r>
            <a:endParaRPr lang="it-CH" noProof="0" dirty="0"/>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hasCustomPrompt="1"/>
          </p:nvPr>
        </p:nvSpPr>
        <p:spPr>
          <a:xfrm>
            <a:off x="3214176"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it-CH" noProof="0" dirty="0" err="1"/>
              <a:t>Mastertextformat</a:t>
            </a:r>
            <a:r>
              <a:rPr lang="it-CH" noProof="0" dirty="0"/>
              <a:t> </a:t>
            </a:r>
            <a:r>
              <a:rPr lang="it-CH" noProof="0" dirty="0" err="1"/>
              <a:t>bearbeiten</a:t>
            </a:r>
            <a:endParaRPr lang="it-CH" noProof="0" dirty="0"/>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hasCustomPrompt="1"/>
          </p:nvPr>
        </p:nvSpPr>
        <p:spPr>
          <a:xfrm>
            <a:off x="6105806"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it-CH" noProof="0" dirty="0" err="1"/>
              <a:t>Mastertextformat</a:t>
            </a:r>
            <a:r>
              <a:rPr lang="it-CH" noProof="0" dirty="0"/>
              <a:t> </a:t>
            </a:r>
            <a:r>
              <a:rPr lang="it-CH" noProof="0" dirty="0" err="1"/>
              <a:t>bearbeiten</a:t>
            </a:r>
            <a:endParaRPr lang="it-CH" noProof="0" dirty="0"/>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hasCustomPrompt="1"/>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it-CH" noProof="0" dirty="0" err="1"/>
              <a:t>Mastertitelformat</a:t>
            </a:r>
            <a:r>
              <a:rPr lang="it-CH" noProof="0" dirty="0"/>
              <a:t> </a:t>
            </a:r>
            <a:r>
              <a:rPr lang="it-CH" noProof="0" dirty="0" err="1"/>
              <a:t>bearbeiten</a:t>
            </a:r>
            <a:endParaRPr lang="it-CH" noProof="0" dirty="0"/>
          </a:p>
        </p:txBody>
      </p:sp>
    </p:spTree>
    <p:extLst>
      <p:ext uri="{BB962C8B-B14F-4D97-AF65-F5344CB8AC3E}">
        <p14:creationId xmlns:p14="http://schemas.microsoft.com/office/powerpoint/2010/main" val="520132701"/>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extLst>
    <p:ext uri="{DCECCB84-F9BA-43D5-87BE-67443E8EF086}">
      <p15:sldGuideLst xmlns:p15="http://schemas.microsoft.com/office/powerpoint/2012/main">
        <p15:guide id="1" pos="1927" userDrawn="1">
          <p15:clr>
            <a:srgbClr val="FBAE40"/>
          </p15:clr>
        </p15:guide>
        <p15:guide id="2" pos="3833" userDrawn="1">
          <p15:clr>
            <a:srgbClr val="FBAE40"/>
          </p15:clr>
        </p15:guide>
        <p15:guide id="4" pos="2018" userDrawn="1">
          <p15:clr>
            <a:srgbClr val="FBAE40"/>
          </p15:clr>
        </p15:guide>
        <p15:guide id="5" pos="37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hasCustomPrompt="1"/>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it-CH" noProof="0" dirty="0" err="1"/>
              <a:t>Mastertitelformat</a:t>
            </a:r>
            <a:r>
              <a:rPr lang="it-CH" noProof="0" dirty="0"/>
              <a:t> </a:t>
            </a:r>
            <a:r>
              <a:rPr lang="it-CH" noProof="0" dirty="0" err="1"/>
              <a:t>bearbeiten</a:t>
            </a:r>
            <a:endParaRPr lang="it-CH" noProof="0" dirty="0"/>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hasCustomPrompt="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it-CH" noProof="0" dirty="0" err="1"/>
              <a:t>Mastertextformat</a:t>
            </a:r>
            <a:r>
              <a:rPr lang="it-CH" noProof="0" dirty="0"/>
              <a:t> </a:t>
            </a:r>
            <a:r>
              <a:rPr lang="it-CH" noProof="0" dirty="0" err="1"/>
              <a:t>bearbeiten</a:t>
            </a:r>
            <a:endParaRPr lang="it-CH" noProof="0" dirty="0"/>
          </a:p>
          <a:p>
            <a:pPr lvl="1"/>
            <a:r>
              <a:rPr lang="it-CH" noProof="0" dirty="0" err="1"/>
              <a:t>Zweite</a:t>
            </a:r>
            <a:r>
              <a:rPr lang="it-CH" noProof="0" dirty="0"/>
              <a:t> </a:t>
            </a:r>
            <a:r>
              <a:rPr lang="it-CH" noProof="0" dirty="0" err="1"/>
              <a:t>Ebene</a:t>
            </a:r>
            <a:endParaRPr lang="it-CH" noProof="0" dirty="0"/>
          </a:p>
          <a:p>
            <a:pPr lvl="2"/>
            <a:r>
              <a:rPr lang="it-CH" noProof="0" dirty="0"/>
              <a:t>Dritte </a:t>
            </a:r>
            <a:r>
              <a:rPr lang="it-CH" noProof="0" dirty="0" err="1"/>
              <a:t>Ebene</a:t>
            </a:r>
            <a:endParaRPr lang="it-CH" noProof="0" dirty="0"/>
          </a:p>
          <a:p>
            <a:pPr lvl="3"/>
            <a:r>
              <a:rPr lang="it-CH" noProof="0" dirty="0" err="1"/>
              <a:t>Vierte</a:t>
            </a:r>
            <a:r>
              <a:rPr lang="it-CH" noProof="0" dirty="0"/>
              <a:t> </a:t>
            </a:r>
            <a:r>
              <a:rPr lang="it-CH" noProof="0" dirty="0" err="1"/>
              <a:t>Ebene</a:t>
            </a:r>
            <a:endParaRPr lang="it-CH" noProof="0" dirty="0"/>
          </a:p>
          <a:p>
            <a:pPr lvl="4"/>
            <a:r>
              <a:rPr lang="it-CH" noProof="0" dirty="0" err="1"/>
              <a:t>Fünfte</a:t>
            </a:r>
            <a:r>
              <a:rPr lang="it-CH" noProof="0" dirty="0"/>
              <a:t> </a:t>
            </a:r>
            <a:r>
              <a:rPr lang="it-CH" noProof="0" dirty="0" err="1"/>
              <a:t>Ebene</a:t>
            </a:r>
            <a:endParaRPr lang="it-CH" noProof="0" dirty="0"/>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hasCustomPrompt="1"/>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it-CH" noProof="0" dirty="0" err="1"/>
              <a:t>Mastertitelformat</a:t>
            </a:r>
            <a:r>
              <a:rPr lang="it-CH" noProof="0" dirty="0"/>
              <a:t> </a:t>
            </a:r>
            <a:r>
              <a:rPr lang="it-CH" noProof="0" dirty="0" err="1"/>
              <a:t>bearbeiten</a:t>
            </a:r>
            <a:endParaRPr lang="it-CH" noProof="0" dirty="0"/>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7417839" y="4916141"/>
            <a:ext cx="117475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dirty="0">
                <a:latin typeface="Arial" charset="0"/>
              </a:rPr>
              <a:t>   </a:t>
            </a:r>
            <a:r>
              <a:rPr lang="de-CH" altLang="x-none" sz="600" baseline="0" dirty="0">
                <a:latin typeface="Arial" charset="0"/>
              </a:rPr>
              <a:t>    </a:t>
            </a:r>
            <a:r>
              <a:rPr lang="it-CH" altLang="x-none" sz="600" baseline="0" noProof="0" dirty="0">
                <a:latin typeface="Arial" charset="0"/>
              </a:rPr>
              <a:t>pagina</a:t>
            </a: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8229600" y="4916141"/>
            <a:ext cx="60960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Arial" charset="0"/>
              </a:rPr>
              <a:pPr algn="r" eaLnBrk="1" hangingPunct="1">
                <a:buClr>
                  <a:schemeClr val="tx1"/>
                </a:buClr>
                <a:defRPr/>
              </a:pPr>
              <a:t>‹N°›</a:t>
            </a:fld>
            <a:endParaRPr lang="de-CH" altLang="x-none" sz="600" baseline="0">
              <a:latin typeface="Arial" charset="0"/>
            </a:endParaRPr>
          </a:p>
        </p:txBody>
      </p:sp>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4847878"/>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it-CH" noProof="0" dirty="0" err="1"/>
              <a:t>Mastertitelformat</a:t>
            </a:r>
            <a:r>
              <a:rPr lang="it-CH" noProof="0" dirty="0"/>
              <a:t> </a:t>
            </a:r>
            <a:r>
              <a:rPr lang="it-CH" noProof="0" dirty="0" err="1"/>
              <a:t>bearbeiten</a:t>
            </a:r>
            <a:endParaRPr lang="it-CH" noProof="0" dirty="0"/>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915566"/>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CH" noProof="0" dirty="0" err="1"/>
              <a:t>Mastertextformat</a:t>
            </a:r>
            <a:r>
              <a:rPr lang="it-CH" noProof="0" dirty="0"/>
              <a:t> </a:t>
            </a:r>
            <a:r>
              <a:rPr lang="it-CH" noProof="0" dirty="0" err="1"/>
              <a:t>bearbeiten</a:t>
            </a:r>
            <a:endParaRPr lang="it-CH" noProof="0" dirty="0"/>
          </a:p>
          <a:p>
            <a:pPr lvl="1"/>
            <a:r>
              <a:rPr lang="it-CH" noProof="0" dirty="0" err="1"/>
              <a:t>Zweite</a:t>
            </a:r>
            <a:r>
              <a:rPr lang="it-CH" noProof="0" dirty="0"/>
              <a:t> </a:t>
            </a:r>
            <a:r>
              <a:rPr lang="it-CH" noProof="0" dirty="0" err="1"/>
              <a:t>Ebene</a:t>
            </a:r>
            <a:endParaRPr lang="it-CH" noProof="0" dirty="0"/>
          </a:p>
          <a:p>
            <a:pPr lvl="2"/>
            <a:r>
              <a:rPr lang="it-CH" noProof="0" dirty="0"/>
              <a:t>Dritte </a:t>
            </a:r>
            <a:r>
              <a:rPr lang="it-CH" noProof="0" dirty="0" err="1"/>
              <a:t>Ebene</a:t>
            </a:r>
            <a:endParaRPr lang="it-CH" noProof="0" dirty="0"/>
          </a:p>
          <a:p>
            <a:pPr lvl="3"/>
            <a:r>
              <a:rPr lang="it-CH" noProof="0" dirty="0" err="1"/>
              <a:t>Vierte</a:t>
            </a:r>
            <a:r>
              <a:rPr lang="it-CH" noProof="0" dirty="0"/>
              <a:t> </a:t>
            </a:r>
            <a:r>
              <a:rPr lang="it-CH" noProof="0" dirty="0" err="1"/>
              <a:t>Ebene</a:t>
            </a:r>
            <a:endParaRPr lang="it-CH" noProof="0" dirty="0"/>
          </a:p>
          <a:p>
            <a:pPr lvl="4"/>
            <a:r>
              <a:rPr lang="it-CH" noProof="0" dirty="0" err="1"/>
              <a:t>Fünfte</a:t>
            </a:r>
            <a:r>
              <a:rPr lang="it-CH" noProof="0" dirty="0"/>
              <a:t> </a:t>
            </a:r>
            <a:r>
              <a:rPr lang="it-CH" noProof="0" dirty="0" err="1"/>
              <a:t>Ebene</a:t>
            </a:r>
            <a:endParaRPr lang="it-CH" noProof="0" dirty="0"/>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1" i="0" baseline="0" dirty="0">
                <a:latin typeface="Arial" charset="0"/>
              </a:rPr>
              <a:t>vedere-e-agire.ch</a:t>
            </a:r>
            <a:endParaRPr lang="de-CH" altLang="x-none" sz="700" baseline="0" dirty="0">
              <a:latin typeface="Arial" charset="0"/>
            </a:endParaRPr>
          </a:p>
        </p:txBody>
      </p:sp>
      <p:pic>
        <p:nvPicPr>
          <p:cNvPr id="4" name="Image 3" descr="Une image contenant texte, Police, logo, capture d’écran&#10;&#10;Description générée automatiquement">
            <a:extLst>
              <a:ext uri="{FF2B5EF4-FFF2-40B4-BE49-F238E27FC236}">
                <a16:creationId xmlns:a16="http://schemas.microsoft.com/office/drawing/2014/main" id="{EDDEC740-05CD-9192-C0E3-95591DAFC844}"/>
              </a:ext>
            </a:extLst>
          </p:cNvPr>
          <p:cNvPicPr>
            <a:picLocks noChangeAspect="1"/>
          </p:cNvPicPr>
          <p:nvPr userDrawn="1"/>
        </p:nvPicPr>
        <p:blipFill>
          <a:blip r:embed="rId7"/>
          <a:stretch>
            <a:fillRect/>
          </a:stretch>
        </p:blipFill>
        <p:spPr>
          <a:xfrm>
            <a:off x="7025033" y="2611"/>
            <a:ext cx="1930432" cy="912955"/>
          </a:xfrm>
          <a:prstGeom prst="rect">
            <a:avLst/>
          </a:prstGeom>
        </p:spPr>
      </p:pic>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5" r:id="rId3"/>
    <p:sldLayoutId id="2147483737" r:id="rId4"/>
    <p:sldLayoutId id="2147483849" r:id="rId5"/>
  </p:sldLayoutIdLst>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txStyles>
    <p:titleStyle>
      <a:lvl1pPr algn="l" defTabSz="685800" rtl="0" eaLnBrk="1" latinLnBrk="0" hangingPunct="1">
        <a:lnSpc>
          <a:spcPct val="90000"/>
        </a:lnSpc>
        <a:spcBef>
          <a:spcPct val="0"/>
        </a:spcBef>
        <a:buNone/>
        <a:defRPr sz="2800" kern="1200" baseline="0">
          <a:solidFill>
            <a:srgbClr val="E00032"/>
          </a:solidFill>
          <a:latin typeface="Fira Sans Light"/>
          <a:ea typeface="+mj-ea"/>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64A71BD-CF03-B14A-A9A0-4EF881A7FA2F}"/>
              </a:ext>
            </a:extLst>
          </p:cNvPr>
          <p:cNvSpPr>
            <a:spLocks noGrp="1"/>
          </p:cNvSpPr>
          <p:nvPr>
            <p:ph type="title"/>
          </p:nvPr>
        </p:nvSpPr>
        <p:spPr>
          <a:xfrm>
            <a:off x="309112" y="3697356"/>
            <a:ext cx="6028740" cy="1055335"/>
          </a:xfrm>
        </p:spPr>
        <p:txBody>
          <a:bodyPr>
            <a:noAutofit/>
          </a:bodyPr>
          <a:lstStyle/>
          <a:p>
            <a:r>
              <a:rPr lang="it-CH" sz="3200" dirty="0">
                <a:latin typeface="Fira Sans Medium"/>
                <a:ea typeface="Fira Sans Medium" panose="020B0603050000020004" pitchFamily="34" charset="0"/>
              </a:rPr>
              <a:t>Meno è di più:</a:t>
            </a:r>
            <a:br>
              <a:rPr lang="it-CH" sz="3200" dirty="0">
                <a:latin typeface="Fira Sans Medium"/>
                <a:ea typeface="Fira Sans Medium" panose="020B0603050000020004" pitchFamily="34" charset="0"/>
              </a:rPr>
            </a:br>
            <a:r>
              <a:rPr lang="it-CH" sz="3200" dirty="0">
                <a:latin typeface="Fira Sans Medium"/>
                <a:ea typeface="Fira Sans Medium" panose="020B0603050000020004" pitchFamily="34" charset="0"/>
              </a:rPr>
              <a:t>ogni gesto conta</a:t>
            </a:r>
            <a:br>
              <a:rPr lang="de-CH" sz="3200" dirty="0">
                <a:latin typeface="Fira Sans Medium"/>
                <a:ea typeface="Fira Sans Medium" panose="020B0603050000020004" pitchFamily="34" charset="0"/>
              </a:rPr>
            </a:br>
            <a:r>
              <a:rPr lang="de-CH" sz="2000" dirty="0">
                <a:latin typeface="Fira Sans Medium"/>
                <a:ea typeface="Fira Sans Medium" panose="020B0603050000020004" pitchFamily="34" charset="0"/>
              </a:rPr>
              <a:t>vedere-e-agire.ch</a:t>
            </a:r>
          </a:p>
        </p:txBody>
      </p:sp>
      <p:pic>
        <p:nvPicPr>
          <p:cNvPr id="5" name="Grafik 4" descr="Ein Bild, das Person, Essen, Halten, Hand enthält.&#10;&#10;Beschreibung automatisch generiert.">
            <a:extLst>
              <a:ext uri="{FF2B5EF4-FFF2-40B4-BE49-F238E27FC236}">
                <a16:creationId xmlns:a16="http://schemas.microsoft.com/office/drawing/2014/main" id="{73B31FC5-D912-1E32-B96F-38FD56C14CA4}"/>
              </a:ext>
            </a:extLst>
          </p:cNvPr>
          <p:cNvPicPr>
            <a:picLocks noChangeAspect="1"/>
          </p:cNvPicPr>
          <p:nvPr/>
        </p:nvPicPr>
        <p:blipFill rotWithShape="1">
          <a:blip r:embed="rId3"/>
          <a:srcRect b="6945"/>
          <a:stretch/>
        </p:blipFill>
        <p:spPr>
          <a:xfrm>
            <a:off x="1" y="-1094473"/>
            <a:ext cx="9143999" cy="4624905"/>
          </a:xfrm>
          <a:prstGeom prst="rect">
            <a:avLst/>
          </a:prstGeom>
        </p:spPr>
      </p:pic>
    </p:spTree>
  </p:cSld>
  <p:clrMapOvr>
    <a:masterClrMapping/>
  </p:clrMapOvr>
  <p:transition spd="slow" advClick="0"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it-CH" dirty="0"/>
              <a:t>Giornata d’azione per il diritto al cibo</a:t>
            </a:r>
          </a:p>
        </p:txBody>
      </p:sp>
      <p:sp>
        <p:nvSpPr>
          <p:cNvPr id="3" name="Textfeld 2">
            <a:extLst>
              <a:ext uri="{FF2B5EF4-FFF2-40B4-BE49-F238E27FC236}">
                <a16:creationId xmlns:a16="http://schemas.microsoft.com/office/drawing/2014/main" id="{0BD18D65-824E-EAA4-4A9B-202D8F1998F4}"/>
              </a:ext>
            </a:extLst>
          </p:cNvPr>
          <p:cNvSpPr txBox="1"/>
          <p:nvPr/>
        </p:nvSpPr>
        <p:spPr>
          <a:xfrm>
            <a:off x="5631152" y="1941429"/>
            <a:ext cx="3071906" cy="2616101"/>
          </a:xfrm>
          <a:prstGeom prst="rect">
            <a:avLst/>
          </a:prstGeom>
          <a:noFill/>
        </p:spPr>
        <p:txBody>
          <a:bodyPr wrap="square" rtlCol="0">
            <a:spAutoFit/>
          </a:bodyPr>
          <a:lstStyle/>
          <a:p>
            <a:r>
              <a:rPr lang="it-CH" dirty="0">
                <a:solidFill>
                  <a:srgbClr val="FF0000"/>
                </a:solidFill>
              </a:rPr>
              <a:t>    </a:t>
            </a:r>
            <a:r>
              <a:rPr lang="it-CH" sz="1600" b="1" kern="1400" dirty="0">
                <a:solidFill>
                  <a:srgbClr val="E00032"/>
                </a:solidFill>
                <a:latin typeface="Fira Sans Light" panose="020B0403050000020004" pitchFamily="34" charset="0"/>
              </a:rPr>
              <a:t>invitiamo a organizzare la vendita di:</a:t>
            </a:r>
          </a:p>
          <a:p>
            <a:endParaRPr lang="it-CH" dirty="0">
              <a:solidFill>
                <a:schemeClr val="accent1"/>
              </a:solidFill>
              <a:latin typeface="Fira Sans Light" panose="020B0403050000020004" pitchFamily="34" charset="0"/>
              <a:ea typeface="Fira Sans Book" panose="020B0503050000020004" pitchFamily="34" charset="0"/>
            </a:endParaRPr>
          </a:p>
          <a:p>
            <a:pPr marL="285750" indent="-285750">
              <a:buFont typeface="Arial" panose="020B0604020202020204" pitchFamily="34" charset="0"/>
              <a:buChar char="•"/>
            </a:pPr>
            <a:r>
              <a:rPr lang="it-CH" sz="1600" b="1" kern="1400" dirty="0">
                <a:solidFill>
                  <a:srgbClr val="E00032"/>
                </a:solidFill>
                <a:latin typeface="Fira Sans Light" panose="020B0403050000020004" pitchFamily="34" charset="0"/>
                <a:ea typeface="Fira Sans Light" panose="020B0403050000020004" pitchFamily="34" charset="0"/>
              </a:rPr>
              <a:t>rose</a:t>
            </a:r>
            <a:r>
              <a:rPr lang="it-CH" sz="1600" kern="1400" dirty="0">
                <a:latin typeface="Fira Sans Light" panose="020B0403050000020004" pitchFamily="34" charset="0"/>
                <a:ea typeface="Fira Sans Light" panose="020B0403050000020004" pitchFamily="34" charset="0"/>
              </a:rPr>
              <a:t> Max-</a:t>
            </a:r>
            <a:r>
              <a:rPr lang="it-CH" sz="1600" kern="1400" dirty="0" err="1">
                <a:latin typeface="Fira Sans Light" panose="020B0403050000020004" pitchFamily="34" charset="0"/>
                <a:ea typeface="Fira Sans Light" panose="020B0403050000020004" pitchFamily="34" charset="0"/>
              </a:rPr>
              <a:t>Havelaar</a:t>
            </a:r>
            <a:r>
              <a:rPr lang="it-CH" sz="1600" kern="1400" dirty="0">
                <a:latin typeface="Fira Sans Light" panose="020B0403050000020004" pitchFamily="34" charset="0"/>
                <a:ea typeface="Fira Sans Light" panose="020B0403050000020004" pitchFamily="34" charset="0"/>
              </a:rPr>
              <a:t> </a:t>
            </a:r>
            <a:endParaRPr lang="it-CH" sz="800" kern="1400" dirty="0">
              <a:latin typeface="Fira Sans Light" panose="020B0403050000020004" pitchFamily="34" charset="0"/>
              <a:ea typeface="Fira Sans Light" panose="020B0403050000020004" pitchFamily="34" charset="0"/>
            </a:endParaRPr>
          </a:p>
          <a:p>
            <a:pPr marL="285750" indent="-285750">
              <a:buFont typeface="Arial" panose="020B0604020202020204" pitchFamily="34" charset="0"/>
              <a:buChar char="•"/>
            </a:pPr>
            <a:r>
              <a:rPr lang="it-CH" sz="1600" b="1" kern="1400" dirty="0">
                <a:solidFill>
                  <a:srgbClr val="E00032"/>
                </a:solidFill>
                <a:latin typeface="Fira Sans Light" panose="020B0403050000020004" pitchFamily="34" charset="0"/>
                <a:ea typeface="Fira Sans Light" panose="020B0403050000020004" pitchFamily="34" charset="0"/>
              </a:rPr>
              <a:t>pane</a:t>
            </a:r>
            <a:r>
              <a:rPr lang="it-CH" sz="1600" b="1" kern="1400" dirty="0">
                <a:latin typeface="Fira Sans Light" panose="020B0403050000020004" pitchFamily="34" charset="0"/>
                <a:ea typeface="Fira Sans Light" panose="020B0403050000020004" pitchFamily="34" charset="0"/>
              </a:rPr>
              <a:t> </a:t>
            </a:r>
            <a:r>
              <a:rPr lang="it-CH" sz="1600" kern="1400" dirty="0">
                <a:latin typeface="Fira Sans Light" panose="020B0403050000020004" pitchFamily="34" charset="0"/>
                <a:ea typeface="Fira Sans Light" panose="020B0403050000020004" pitchFamily="34" charset="0"/>
              </a:rPr>
              <a:t>fatto in casa</a:t>
            </a:r>
            <a:endParaRPr lang="it-CH" sz="800" kern="1400" dirty="0">
              <a:latin typeface="Fira Sans Light" panose="020B0403050000020004" pitchFamily="34" charset="0"/>
              <a:ea typeface="Fira Sans Light" panose="020B0403050000020004" pitchFamily="34" charset="0"/>
            </a:endParaRPr>
          </a:p>
          <a:p>
            <a:pPr marL="285750" indent="-285750">
              <a:buFont typeface="Arial" panose="020B0604020202020204" pitchFamily="34" charset="0"/>
              <a:buChar char="•"/>
            </a:pPr>
            <a:r>
              <a:rPr lang="it-CH" sz="1600" kern="1400" dirty="0">
                <a:latin typeface="Fira Sans Light" panose="020B0403050000020004" pitchFamily="34" charset="0"/>
                <a:ea typeface="Fira Sans Light" panose="020B0403050000020004" pitchFamily="34" charset="0"/>
              </a:rPr>
              <a:t>altri </a:t>
            </a:r>
            <a:r>
              <a:rPr lang="it-CH" sz="1600" b="1" kern="1400" dirty="0">
                <a:solidFill>
                  <a:srgbClr val="E00032"/>
                </a:solidFill>
                <a:latin typeface="Fira Sans Light" panose="020B0403050000020004" pitchFamily="34" charset="0"/>
                <a:ea typeface="Fira Sans Light" panose="020B0403050000020004" pitchFamily="34" charset="0"/>
              </a:rPr>
              <a:t>prodotti artigianali </a:t>
            </a:r>
            <a:r>
              <a:rPr lang="it-CH" sz="1600" kern="1400" dirty="0">
                <a:latin typeface="Fira Sans Light" panose="020B0403050000020004" pitchFamily="34" charset="0"/>
                <a:ea typeface="Fira Sans Light" panose="020B0403050000020004" pitchFamily="34" charset="0"/>
              </a:rPr>
              <a:t>realizzati in parrocchia</a:t>
            </a:r>
          </a:p>
          <a:p>
            <a:pPr marL="285750" indent="-285750">
              <a:buFont typeface="Arial" panose="020B0604020202020204" pitchFamily="34" charset="0"/>
              <a:buChar char="•"/>
            </a:pPr>
            <a:endParaRPr lang="it-CH" sz="1600" kern="1400" dirty="0">
              <a:latin typeface="Fira Sans Light" panose="020B0403050000020004" pitchFamily="34" charset="0"/>
              <a:ea typeface="Fira Sans Light" panose="020B0403050000020004" pitchFamily="34" charset="0"/>
            </a:endParaRPr>
          </a:p>
          <a:p>
            <a:pPr marL="285750" indent="-285750">
              <a:buFont typeface="Arial" panose="020B0604020202020204" pitchFamily="34" charset="0"/>
              <a:buChar char="•"/>
            </a:pPr>
            <a:r>
              <a:rPr lang="it-CH" sz="1600" b="1" kern="1400" dirty="0">
                <a:solidFill>
                  <a:srgbClr val="E00032"/>
                </a:solidFill>
                <a:latin typeface="Fira Sans Light" panose="020B0403050000020004" pitchFamily="34" charset="0"/>
                <a:ea typeface="Fira Sans Light" panose="020B0403050000020004" pitchFamily="34" charset="0"/>
              </a:rPr>
              <a:t>contattateci</a:t>
            </a:r>
            <a:r>
              <a:rPr lang="it-CH" sz="1600" kern="1400" dirty="0">
                <a:latin typeface="Fira Sans Light" panose="020B0403050000020004" pitchFamily="34" charset="0"/>
                <a:ea typeface="Fira Sans Light" panose="020B0403050000020004" pitchFamily="34" charset="0"/>
              </a:rPr>
              <a:t> per essere aiutati nell’organizzazione</a:t>
            </a:r>
          </a:p>
        </p:txBody>
      </p:sp>
      <p:pic>
        <p:nvPicPr>
          <p:cNvPr id="7" name="Image 6" descr="Une image contenant plein air, texte, habits, jeune enfant&#10;&#10;Description générée automatiquement">
            <a:extLst>
              <a:ext uri="{FF2B5EF4-FFF2-40B4-BE49-F238E27FC236}">
                <a16:creationId xmlns:a16="http://schemas.microsoft.com/office/drawing/2014/main" id="{EB41049A-70ED-B334-2C94-BFA61F8ED5AF}"/>
              </a:ext>
            </a:extLst>
          </p:cNvPr>
          <p:cNvPicPr>
            <a:picLocks noChangeAspect="1"/>
          </p:cNvPicPr>
          <p:nvPr/>
        </p:nvPicPr>
        <p:blipFill>
          <a:blip r:embed="rId3"/>
          <a:stretch>
            <a:fillRect/>
          </a:stretch>
        </p:blipFill>
        <p:spPr>
          <a:xfrm>
            <a:off x="329720" y="1469166"/>
            <a:ext cx="4160881" cy="3246401"/>
          </a:xfrm>
          <a:prstGeom prst="rect">
            <a:avLst/>
          </a:prstGeom>
        </p:spPr>
      </p:pic>
      <p:sp>
        <p:nvSpPr>
          <p:cNvPr id="19" name="Ellipse 18">
            <a:extLst>
              <a:ext uri="{FF2B5EF4-FFF2-40B4-BE49-F238E27FC236}">
                <a16:creationId xmlns:a16="http://schemas.microsoft.com/office/drawing/2014/main" id="{AB5540E3-6C69-B914-D922-6CC13135FFED}"/>
              </a:ext>
            </a:extLst>
          </p:cNvPr>
          <p:cNvSpPr/>
          <p:nvPr/>
        </p:nvSpPr>
        <p:spPr>
          <a:xfrm>
            <a:off x="3928820" y="996576"/>
            <a:ext cx="1839300" cy="1692836"/>
          </a:xfrm>
          <a:prstGeom prst="ellipse">
            <a:avLst/>
          </a:prstGeom>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000" b="1" dirty="0" err="1">
                <a:latin typeface="Fira Sans" panose="020B0503050000020004" pitchFamily="34" charset="0"/>
              </a:rPr>
              <a:t>sabato</a:t>
            </a:r>
            <a:r>
              <a:rPr lang="de-CH" sz="2000" b="1" dirty="0">
                <a:latin typeface="Fira Sans" panose="020B0503050000020004" pitchFamily="34" charset="0"/>
              </a:rPr>
              <a:t> 16 </a:t>
            </a:r>
            <a:r>
              <a:rPr lang="de-CH" sz="2000" b="1" dirty="0" err="1">
                <a:latin typeface="Fira Sans" panose="020B0503050000020004" pitchFamily="34" charset="0"/>
              </a:rPr>
              <a:t>marzo</a:t>
            </a:r>
            <a:r>
              <a:rPr lang="de-CH" sz="2000" b="1" dirty="0">
                <a:latin typeface="Fira Sans" panose="020B0503050000020004" pitchFamily="34" charset="0"/>
              </a:rPr>
              <a:t> 2024</a:t>
            </a:r>
          </a:p>
        </p:txBody>
      </p:sp>
      <p:sp>
        <p:nvSpPr>
          <p:cNvPr id="10" name="Flèche : droite à entaille 9">
            <a:extLst>
              <a:ext uri="{FF2B5EF4-FFF2-40B4-BE49-F238E27FC236}">
                <a16:creationId xmlns:a16="http://schemas.microsoft.com/office/drawing/2014/main" id="{CDEA0CC6-F68A-0215-6CEB-14E475AA4B43}"/>
              </a:ext>
            </a:extLst>
          </p:cNvPr>
          <p:cNvSpPr/>
          <p:nvPr/>
        </p:nvSpPr>
        <p:spPr>
          <a:xfrm>
            <a:off x="3791852" y="3715930"/>
            <a:ext cx="1839300" cy="805912"/>
          </a:xfrm>
          <a:prstGeom prst="notchedRightArrow">
            <a:avLst/>
          </a:prstGeom>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833630632"/>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0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dirty="0"/>
              <a:t>La Campagna è sul web e sui social</a:t>
            </a:r>
            <a:endParaRPr lang="de-DE" dirty="0">
              <a:solidFill>
                <a:srgbClr val="E00032"/>
              </a:solidFill>
            </a:endParaRPr>
          </a:p>
        </p:txBody>
      </p:sp>
      <p:sp>
        <p:nvSpPr>
          <p:cNvPr id="4" name="Textfeld 3">
            <a:extLst>
              <a:ext uri="{FF2B5EF4-FFF2-40B4-BE49-F238E27FC236}">
                <a16:creationId xmlns:a16="http://schemas.microsoft.com/office/drawing/2014/main" id="{B43A44D4-27A5-0F2A-A007-801A99F17E29}"/>
              </a:ext>
            </a:extLst>
          </p:cNvPr>
          <p:cNvSpPr txBox="1"/>
          <p:nvPr/>
        </p:nvSpPr>
        <p:spPr>
          <a:xfrm>
            <a:off x="6112949" y="1442764"/>
            <a:ext cx="296130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CH" sz="2000" dirty="0">
                <a:latin typeface="Fira Sans Light" panose="020B0403050000020004" pitchFamily="34" charset="0"/>
                <a:cs typeface="Arial"/>
              </a:rPr>
              <a:t>www.vedere-e-agire.ch</a:t>
            </a:r>
            <a:br>
              <a:rPr lang="it-CH" sz="2000" dirty="0">
                <a:latin typeface="Fira Sans Light" panose="020B0403050000020004" pitchFamily="34" charset="0"/>
                <a:cs typeface="Arial"/>
              </a:rPr>
            </a:br>
            <a:endParaRPr lang="it-CH" sz="2000" dirty="0">
              <a:latin typeface="Fira Sans Light" panose="020B0403050000020004" pitchFamily="34" charset="0"/>
              <a:cs typeface="Arial"/>
            </a:endParaRPr>
          </a:p>
          <a:p>
            <a:r>
              <a:rPr lang="it-CH" sz="2000" dirty="0">
                <a:latin typeface="Fira Sans Light" panose="020B0403050000020004" pitchFamily="34" charset="0"/>
                <a:cs typeface="Arial"/>
              </a:rPr>
              <a:t>rubrica per i </a:t>
            </a:r>
            <a:r>
              <a:rPr lang="it-CH" sz="2000" dirty="0">
                <a:solidFill>
                  <a:srgbClr val="E00032"/>
                </a:solidFill>
                <a:latin typeface="Fira Sans Light" panose="020B0403050000020004" pitchFamily="34" charset="0"/>
                <a:cs typeface="Arial"/>
              </a:rPr>
              <a:t>materiali</a:t>
            </a:r>
          </a:p>
          <a:p>
            <a:endParaRPr lang="it-CH" sz="2000" dirty="0">
              <a:latin typeface="Fira Sans Light" panose="020B0403050000020004" pitchFamily="34" charset="0"/>
              <a:cs typeface="Arial"/>
            </a:endParaRPr>
          </a:p>
          <a:p>
            <a:r>
              <a:rPr lang="it-CH" sz="2000" dirty="0">
                <a:solidFill>
                  <a:srgbClr val="E00032"/>
                </a:solidFill>
                <a:latin typeface="Fira Sans Light" panose="020B0403050000020004" pitchFamily="34" charset="0"/>
                <a:cs typeface="Arial"/>
              </a:rPr>
              <a:t>Agenda quaresimale </a:t>
            </a:r>
            <a:r>
              <a:rPr lang="it-CH" sz="2000" dirty="0">
                <a:latin typeface="Fira Sans Light" panose="020B0403050000020004" pitchFamily="34" charset="0"/>
                <a:cs typeface="Arial"/>
              </a:rPr>
              <a:t>online, in abbonamento per social media e posta elettronica</a:t>
            </a:r>
            <a:endParaRPr lang="it-CH" sz="2000" dirty="0">
              <a:latin typeface="Fira Sans Light" panose="020B0403050000020004" pitchFamily="34" charset="0"/>
            </a:endParaRPr>
          </a:p>
          <a:p>
            <a:endParaRPr lang="it-CH" sz="2000" dirty="0">
              <a:latin typeface="Fira Sans" panose="020B0503050000020004" pitchFamily="34" charset="0"/>
              <a:cs typeface="Arial"/>
            </a:endParaRPr>
          </a:p>
        </p:txBody>
      </p:sp>
      <p:pic>
        <p:nvPicPr>
          <p:cNvPr id="6" name="Image 5">
            <a:extLst>
              <a:ext uri="{FF2B5EF4-FFF2-40B4-BE49-F238E27FC236}">
                <a16:creationId xmlns:a16="http://schemas.microsoft.com/office/drawing/2014/main" id="{355972E6-3A91-2E51-C39B-C02E3B82378D}"/>
              </a:ext>
            </a:extLst>
          </p:cNvPr>
          <p:cNvPicPr>
            <a:picLocks noChangeAspect="1"/>
          </p:cNvPicPr>
          <p:nvPr/>
        </p:nvPicPr>
        <p:blipFill>
          <a:blip r:embed="rId3"/>
          <a:stretch>
            <a:fillRect/>
          </a:stretch>
        </p:blipFill>
        <p:spPr>
          <a:xfrm>
            <a:off x="298724" y="1277898"/>
            <a:ext cx="5723174" cy="2807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0291283"/>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64A71BD-CF03-B14A-A9A0-4EF881A7FA2F}"/>
              </a:ext>
            </a:extLst>
          </p:cNvPr>
          <p:cNvSpPr>
            <a:spLocks noGrp="1"/>
          </p:cNvSpPr>
          <p:nvPr>
            <p:ph type="title"/>
          </p:nvPr>
        </p:nvSpPr>
        <p:spPr>
          <a:xfrm>
            <a:off x="309112" y="3697356"/>
            <a:ext cx="6028740" cy="1055335"/>
          </a:xfrm>
        </p:spPr>
        <p:txBody>
          <a:bodyPr>
            <a:noAutofit/>
          </a:bodyPr>
          <a:lstStyle/>
          <a:p>
            <a:r>
              <a:rPr lang="fr-CH" sz="3200" dirty="0">
                <a:latin typeface="Fira Sans Medium"/>
                <a:ea typeface="Fira Sans Medium" panose="020B0603050000020004" pitchFamily="34" charset="0"/>
              </a:rPr>
              <a:t>Grazie per la </a:t>
            </a:r>
            <a:r>
              <a:rPr lang="fr-CH" sz="3200" dirty="0" err="1">
                <a:latin typeface="Fira Sans Medium"/>
                <a:ea typeface="Fira Sans Medium" panose="020B0603050000020004" pitchFamily="34" charset="0"/>
              </a:rPr>
              <a:t>preziosa</a:t>
            </a:r>
            <a:r>
              <a:rPr lang="fr-CH" sz="3200" dirty="0">
                <a:latin typeface="Fira Sans Medium"/>
                <a:ea typeface="Fira Sans Medium" panose="020B0603050000020004" pitchFamily="34" charset="0"/>
              </a:rPr>
              <a:t> </a:t>
            </a:r>
            <a:r>
              <a:rPr lang="fr-CH" sz="3200" dirty="0" err="1">
                <a:latin typeface="Fira Sans Medium"/>
                <a:ea typeface="Fira Sans Medium" panose="020B0603050000020004" pitchFamily="34" charset="0"/>
              </a:rPr>
              <a:t>collaborazione</a:t>
            </a:r>
            <a:r>
              <a:rPr lang="fr-CH" sz="3200" dirty="0">
                <a:latin typeface="Fira Sans Medium"/>
                <a:ea typeface="Fira Sans Medium" panose="020B0603050000020004" pitchFamily="34" charset="0"/>
              </a:rPr>
              <a:t>!</a:t>
            </a:r>
            <a:endParaRPr lang="de-CH" sz="2000" dirty="0">
              <a:latin typeface="Fira Sans Medium"/>
              <a:ea typeface="Fira Sans Medium" panose="020B0603050000020004" pitchFamily="34" charset="0"/>
            </a:endParaRPr>
          </a:p>
        </p:txBody>
      </p:sp>
      <p:pic>
        <p:nvPicPr>
          <p:cNvPr id="5" name="Grafik 4" descr="Ein Bild, das Person, Essen, Halten, Hand enthält.&#10;&#10;Beschreibung automatisch generiert.">
            <a:extLst>
              <a:ext uri="{FF2B5EF4-FFF2-40B4-BE49-F238E27FC236}">
                <a16:creationId xmlns:a16="http://schemas.microsoft.com/office/drawing/2014/main" id="{73B31FC5-D912-1E32-B96F-38FD56C14CA4}"/>
              </a:ext>
            </a:extLst>
          </p:cNvPr>
          <p:cNvPicPr>
            <a:picLocks noChangeAspect="1"/>
          </p:cNvPicPr>
          <p:nvPr/>
        </p:nvPicPr>
        <p:blipFill rotWithShape="1">
          <a:blip r:embed="rId3"/>
          <a:srcRect b="6945"/>
          <a:stretch/>
        </p:blipFill>
        <p:spPr>
          <a:xfrm>
            <a:off x="1" y="-1094473"/>
            <a:ext cx="9143999" cy="4624905"/>
          </a:xfrm>
          <a:prstGeom prst="rect">
            <a:avLst/>
          </a:prstGeom>
        </p:spPr>
      </p:pic>
      <p:sp>
        <p:nvSpPr>
          <p:cNvPr id="2" name="Rectangle 1">
            <a:extLst>
              <a:ext uri="{FF2B5EF4-FFF2-40B4-BE49-F238E27FC236}">
                <a16:creationId xmlns:a16="http://schemas.microsoft.com/office/drawing/2014/main" id="{FDD8F763-5DA2-0BDB-63F4-4A12DEB6B84F}"/>
              </a:ext>
            </a:extLst>
          </p:cNvPr>
          <p:cNvSpPr/>
          <p:nvPr/>
        </p:nvSpPr>
        <p:spPr>
          <a:xfrm>
            <a:off x="4446270" y="4857750"/>
            <a:ext cx="1223010" cy="182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36764384"/>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0" fill="hold"/>
                                        <p:tgtEl>
                                          <p:spTgt spid="12"/>
                                        </p:tgtEl>
                                        <p:attrNameLst>
                                          <p:attrName>ppt_w</p:attrName>
                                        </p:attrNameLst>
                                      </p:cBhvr>
                                      <p:tavLst>
                                        <p:tav tm="0">
                                          <p:val>
                                            <p:fltVal val="0"/>
                                          </p:val>
                                        </p:tav>
                                        <p:tav tm="100000">
                                          <p:val>
                                            <p:strVal val="#ppt_w"/>
                                          </p:val>
                                        </p:tav>
                                      </p:tavLst>
                                    </p:anim>
                                    <p:anim calcmode="lin" valueType="num">
                                      <p:cBhvr>
                                        <p:cTn id="11" dur="10000" fill="hold"/>
                                        <p:tgtEl>
                                          <p:spTgt spid="12"/>
                                        </p:tgtEl>
                                        <p:attrNameLst>
                                          <p:attrName>ppt_h</p:attrName>
                                        </p:attrNameLst>
                                      </p:cBhvr>
                                      <p:tavLst>
                                        <p:tav tm="0">
                                          <p:val>
                                            <p:fltVal val="0"/>
                                          </p:val>
                                        </p:tav>
                                        <p:tav tm="100000">
                                          <p:val>
                                            <p:strVal val="#ppt_h"/>
                                          </p:val>
                                        </p:tav>
                                      </p:tavLst>
                                    </p:anim>
                                    <p:animEffect transition="in" filter="fade">
                                      <p:cBhvr>
                                        <p:cTn id="12" dur="10000"/>
                                        <p:tgtEl>
                                          <p:spTgt spid="12"/>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Effect transition="in" filter="fade">
                                      <p:cBhvr>
                                        <p:cTn id="15" dur="14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4933D3D-9113-EAB9-3E96-1118919F9692}"/>
              </a:ext>
            </a:extLst>
          </p:cNvPr>
          <p:cNvSpPr>
            <a:spLocks noGrp="1"/>
          </p:cNvSpPr>
          <p:nvPr>
            <p:ph type="title"/>
          </p:nvPr>
        </p:nvSpPr>
        <p:spPr/>
        <p:txBody>
          <a:bodyPr/>
          <a:lstStyle/>
          <a:p>
            <a:r>
              <a:rPr lang="it-CH" dirty="0"/>
              <a:t>Tema centrale della Campagna ecumenica</a:t>
            </a:r>
          </a:p>
        </p:txBody>
      </p:sp>
      <p:sp>
        <p:nvSpPr>
          <p:cNvPr id="4" name="Inhaltsplatzhalter 2">
            <a:extLst>
              <a:ext uri="{FF2B5EF4-FFF2-40B4-BE49-F238E27FC236}">
                <a16:creationId xmlns:a16="http://schemas.microsoft.com/office/drawing/2014/main" id="{6975F7D8-456A-89F4-30D1-5C412DFA821C}"/>
              </a:ext>
            </a:extLst>
          </p:cNvPr>
          <p:cNvSpPr txBox="1">
            <a:spLocks/>
          </p:cNvSpPr>
          <p:nvPr/>
        </p:nvSpPr>
        <p:spPr>
          <a:xfrm>
            <a:off x="248656" y="975650"/>
            <a:ext cx="2812259" cy="1930281"/>
          </a:xfrm>
          <a:prstGeom prst="rect">
            <a:avLst/>
          </a:prstGeom>
        </p:spPr>
        <p:txBody>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spcAft>
                <a:spcPts val="0"/>
              </a:spcAft>
              <a:buFont typeface="Wingdings" pitchFamily="2" charset="2"/>
              <a:buNone/>
            </a:pPr>
            <a:r>
              <a:rPr lang="it-IT" sz="2000" kern="1200" dirty="0">
                <a:solidFill>
                  <a:srgbClr val="E00032"/>
                </a:solidFill>
                <a:latin typeface="Fira Sans Medium" panose="020B0603050000020004" pitchFamily="34" charset="0"/>
                <a:ea typeface="Fira Sans Medium" panose="020B0603050000020004" pitchFamily="34" charset="0"/>
                <a:cs typeface="+mj-cs"/>
              </a:rPr>
              <a:t>Meno è di più: </a:t>
            </a:r>
          </a:p>
          <a:p>
            <a:pPr marL="0" indent="0">
              <a:lnSpc>
                <a:spcPct val="100000"/>
              </a:lnSpc>
              <a:spcBef>
                <a:spcPts val="600"/>
              </a:spcBef>
              <a:spcAft>
                <a:spcPts val="0"/>
              </a:spcAft>
              <a:buFont typeface="Wingdings" pitchFamily="2" charset="2"/>
              <a:buNone/>
            </a:pPr>
            <a:r>
              <a:rPr lang="it-IT" sz="2000" kern="1200" dirty="0">
                <a:solidFill>
                  <a:srgbClr val="E00032"/>
                </a:solidFill>
                <a:latin typeface="Fira Sans Medium" panose="020B0603050000020004" pitchFamily="34" charset="0"/>
                <a:ea typeface="Fira Sans Medium" panose="020B0603050000020004" pitchFamily="34" charset="0"/>
                <a:cs typeface="+mj-cs"/>
              </a:rPr>
              <a:t>ogni gesto conta!</a:t>
            </a:r>
          </a:p>
          <a:p>
            <a:pPr marL="0" indent="0">
              <a:lnSpc>
                <a:spcPct val="100000"/>
              </a:lnSpc>
              <a:spcBef>
                <a:spcPts val="600"/>
              </a:spcBef>
              <a:spcAft>
                <a:spcPts val="0"/>
              </a:spcAft>
              <a:buFont typeface="Wingdings" pitchFamily="2" charset="2"/>
              <a:buNone/>
            </a:pPr>
            <a:r>
              <a:rPr lang="it-IT" sz="2000" kern="1200" dirty="0">
                <a:latin typeface="Fira Sans Light" panose="020B0403050000020004" pitchFamily="34" charset="0"/>
                <a:ea typeface="Fira Sans Medium" panose="020B0603050000020004" pitchFamily="34" charset="0"/>
                <a:cs typeface="+mj-cs"/>
              </a:rPr>
              <a:t>Il limite dell’aumento di 1,5°C della temperatura globale rispetto all’era preindustriale non deve essere superato, perché ogni decimo di grado in più significa…</a:t>
            </a:r>
            <a:endParaRPr lang="de-CH" dirty="0">
              <a:latin typeface="Fira Sans Light" panose="020B0403050000020004" pitchFamily="34" charset="0"/>
            </a:endParaRPr>
          </a:p>
        </p:txBody>
      </p:sp>
      <p:sp>
        <p:nvSpPr>
          <p:cNvPr id="5" name="ZoneTexte 4">
            <a:extLst>
              <a:ext uri="{FF2B5EF4-FFF2-40B4-BE49-F238E27FC236}">
                <a16:creationId xmlns:a16="http://schemas.microsoft.com/office/drawing/2014/main" id="{56AEF4FD-E2A0-D16C-1D6B-EBAA606E3148}"/>
              </a:ext>
            </a:extLst>
          </p:cNvPr>
          <p:cNvSpPr txBox="1"/>
          <p:nvPr/>
        </p:nvSpPr>
        <p:spPr>
          <a:xfrm>
            <a:off x="3429000" y="2474843"/>
            <a:ext cx="5257800" cy="2122376"/>
          </a:xfrm>
          <a:prstGeom prst="rect">
            <a:avLst/>
          </a:prstGeom>
          <a:noFill/>
        </p:spPr>
        <p:txBody>
          <a:bodyPr wrap="square" rtlCol="0">
            <a:spAutoFit/>
          </a:bodyPr>
          <a:lstStyle/>
          <a:p>
            <a:pPr marL="342900" indent="-342900" defTabSz="685800">
              <a:lnSpc>
                <a:spcPct val="150000"/>
              </a:lnSpc>
              <a:spcBef>
                <a:spcPts val="600"/>
              </a:spcBef>
              <a:buClr>
                <a:srgbClr val="E00032"/>
              </a:buClr>
              <a:buSzPct val="110000"/>
              <a:buFont typeface="Arial" panose="020B0604020202020204" pitchFamily="34" charset="0"/>
              <a:buChar char="•"/>
            </a:pPr>
            <a:r>
              <a:rPr lang="it-IT" sz="2000" b="1" dirty="0">
                <a:solidFill>
                  <a:srgbClr val="E00032"/>
                </a:solidFill>
                <a:latin typeface="Fira Sans Light" panose="020B0403050000020004" pitchFamily="34" charset="0"/>
                <a:cs typeface="+mj-cs"/>
              </a:rPr>
              <a:t>più</a:t>
            </a:r>
            <a:r>
              <a:rPr lang="it-IT" sz="2000" dirty="0">
                <a:latin typeface="Fira Sans Light" panose="020B0403050000020004" pitchFamily="34" charset="0"/>
                <a:cs typeface="+mj-cs"/>
              </a:rPr>
              <a:t> danni materiali e perdite umane,</a:t>
            </a:r>
          </a:p>
          <a:p>
            <a:pPr marL="342900" indent="-342900" defTabSz="685800">
              <a:lnSpc>
                <a:spcPct val="150000"/>
              </a:lnSpc>
              <a:spcBef>
                <a:spcPts val="600"/>
              </a:spcBef>
              <a:buClr>
                <a:srgbClr val="E00032"/>
              </a:buClr>
              <a:buSzPct val="110000"/>
              <a:buFont typeface="Arial" panose="020B0604020202020204" pitchFamily="34" charset="0"/>
              <a:buChar char="•"/>
            </a:pPr>
            <a:r>
              <a:rPr lang="it-IT" sz="2000" dirty="0">
                <a:latin typeface="Fira Sans Light" panose="020B0403050000020004" pitchFamily="34" charset="0"/>
                <a:cs typeface="+mj-cs"/>
              </a:rPr>
              <a:t>livelli marini e oceanici </a:t>
            </a:r>
            <a:r>
              <a:rPr lang="it-IT" sz="2000" b="1" dirty="0">
                <a:solidFill>
                  <a:srgbClr val="E00032"/>
                </a:solidFill>
                <a:latin typeface="Fira Sans Light" panose="020B0403050000020004" pitchFamily="34" charset="0"/>
                <a:cs typeface="+mj-cs"/>
              </a:rPr>
              <a:t>più</a:t>
            </a:r>
            <a:r>
              <a:rPr lang="it-IT" sz="2000" dirty="0">
                <a:latin typeface="Fira Sans Light" panose="020B0403050000020004" pitchFamily="34" charset="0"/>
                <a:cs typeface="+mj-cs"/>
              </a:rPr>
              <a:t> alti,</a:t>
            </a:r>
          </a:p>
          <a:p>
            <a:pPr marL="342900" indent="-342900" defTabSz="685800">
              <a:lnSpc>
                <a:spcPct val="150000"/>
              </a:lnSpc>
              <a:spcBef>
                <a:spcPts val="600"/>
              </a:spcBef>
              <a:buClr>
                <a:srgbClr val="E00032"/>
              </a:buClr>
              <a:buSzPct val="110000"/>
              <a:buFont typeface="Arial" panose="020B0604020202020204" pitchFamily="34" charset="0"/>
              <a:buChar char="•"/>
            </a:pPr>
            <a:r>
              <a:rPr lang="it-IT" sz="2000" dirty="0">
                <a:latin typeface="Fira Sans Light" panose="020B0403050000020004" pitchFamily="34" charset="0"/>
                <a:cs typeface="+mj-cs"/>
              </a:rPr>
              <a:t>condizioni meteorologiche </a:t>
            </a:r>
            <a:r>
              <a:rPr lang="it-IT" sz="2000" b="1" dirty="0">
                <a:solidFill>
                  <a:srgbClr val="E00032"/>
                </a:solidFill>
                <a:latin typeface="Fira Sans Light" panose="020B0403050000020004" pitchFamily="34" charset="0"/>
                <a:cs typeface="+mj-cs"/>
              </a:rPr>
              <a:t>più</a:t>
            </a:r>
            <a:r>
              <a:rPr lang="it-IT" sz="2000" dirty="0">
                <a:latin typeface="Fira Sans Light" panose="020B0403050000020004" pitchFamily="34" charset="0"/>
                <a:cs typeface="+mj-cs"/>
              </a:rPr>
              <a:t> estreme,</a:t>
            </a:r>
          </a:p>
          <a:p>
            <a:pPr marL="342900" indent="-342900" defTabSz="685800">
              <a:lnSpc>
                <a:spcPct val="150000"/>
              </a:lnSpc>
              <a:spcBef>
                <a:spcPts val="600"/>
              </a:spcBef>
              <a:buClr>
                <a:srgbClr val="E00032"/>
              </a:buClr>
              <a:buSzPct val="110000"/>
              <a:buFont typeface="Arial" panose="020B0604020202020204" pitchFamily="34" charset="0"/>
              <a:buChar char="•"/>
            </a:pPr>
            <a:r>
              <a:rPr lang="it-IT" sz="2000" b="1" dirty="0">
                <a:solidFill>
                  <a:srgbClr val="E00032"/>
                </a:solidFill>
                <a:latin typeface="Fira Sans Light" panose="020B0403050000020004" pitchFamily="34" charset="0"/>
                <a:cs typeface="+mj-cs"/>
              </a:rPr>
              <a:t>più</a:t>
            </a:r>
            <a:r>
              <a:rPr lang="it-IT" sz="2000" dirty="0">
                <a:latin typeface="Fira Sans Light" panose="020B0403050000020004" pitchFamily="34" charset="0"/>
                <a:cs typeface="+mj-cs"/>
              </a:rPr>
              <a:t> fame e miseria.</a:t>
            </a:r>
            <a:endParaRPr lang="fr-CH" sz="2000" dirty="0">
              <a:latin typeface="Fira Sans Light" panose="020B0403050000020004" pitchFamily="34" charset="0"/>
              <a:cs typeface="+mj-cs"/>
            </a:endParaRPr>
          </a:p>
        </p:txBody>
      </p:sp>
    </p:spTree>
    <p:extLst>
      <p:ext uri="{BB962C8B-B14F-4D97-AF65-F5344CB8AC3E}">
        <p14:creationId xmlns:p14="http://schemas.microsoft.com/office/powerpoint/2010/main" val="872433250"/>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300" fill="hold"/>
                                        <p:tgtEl>
                                          <p:spTgt spid="4"/>
                                        </p:tgtEl>
                                        <p:attrNameLst>
                                          <p:attrName>ppt_x</p:attrName>
                                        </p:attrNameLst>
                                      </p:cBhvr>
                                      <p:tavLst>
                                        <p:tav tm="0">
                                          <p:val>
                                            <p:strVal val="#ppt_x"/>
                                          </p:val>
                                        </p:tav>
                                        <p:tav tm="100000">
                                          <p:val>
                                            <p:strVal val="#ppt_x"/>
                                          </p:val>
                                        </p:tav>
                                      </p:tavLst>
                                    </p:anim>
                                    <p:anim calcmode="lin" valueType="num">
                                      <p:cBhvr additive="base">
                                        <p:cTn id="8" dur="103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300"/>
                            </p:stCondLst>
                            <p:childTnLst>
                              <p:par>
                                <p:cTn id="10" presetID="22" presetClass="entr" presetSubtype="8" fill="hold" grpId="0" nodeType="afterEffect">
                                  <p:stCondLst>
                                    <p:cond delay="71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7700"/>
                                        <p:tgtEl>
                                          <p:spTgt spid="5">
                                            <p:txEl>
                                              <p:pRg st="0" end="0"/>
                                            </p:txEl>
                                          </p:spTgt>
                                        </p:tgtEl>
                                      </p:cBhvr>
                                    </p:animEffect>
                                  </p:childTnLst>
                                </p:cTn>
                              </p:par>
                            </p:childTnLst>
                          </p:cTn>
                        </p:par>
                        <p:par>
                          <p:cTn id="13" fill="hold">
                            <p:stCondLst>
                              <p:cond delay="25100"/>
                            </p:stCondLst>
                            <p:childTnLst>
                              <p:par>
                                <p:cTn id="14" presetID="22" presetClass="entr" presetSubtype="8"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7200"/>
                                        <p:tgtEl>
                                          <p:spTgt spid="5">
                                            <p:txEl>
                                              <p:pRg st="1" end="1"/>
                                            </p:txEl>
                                          </p:spTgt>
                                        </p:tgtEl>
                                      </p:cBhvr>
                                    </p:animEffect>
                                  </p:childTnLst>
                                </p:cTn>
                              </p:par>
                            </p:childTnLst>
                          </p:cTn>
                        </p:par>
                        <p:par>
                          <p:cTn id="17" fill="hold">
                            <p:stCondLst>
                              <p:cond delay="32300"/>
                            </p:stCondLst>
                            <p:childTnLst>
                              <p:par>
                                <p:cTn id="18" presetID="22" presetClass="entr" presetSubtype="8"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7400"/>
                                        <p:tgtEl>
                                          <p:spTgt spid="5">
                                            <p:txEl>
                                              <p:pRg st="2" end="2"/>
                                            </p:txEl>
                                          </p:spTgt>
                                        </p:tgtEl>
                                      </p:cBhvr>
                                    </p:animEffect>
                                  </p:childTnLst>
                                </p:cTn>
                              </p:par>
                            </p:childTnLst>
                          </p:cTn>
                        </p:par>
                        <p:par>
                          <p:cTn id="21" fill="hold">
                            <p:stCondLst>
                              <p:cond delay="39700"/>
                            </p:stCondLst>
                            <p:childTnLst>
                              <p:par>
                                <p:cTn id="22" presetID="22" presetClass="entr" presetSubtype="8" fill="hold" grpId="0" nodeType="afterEffect">
                                  <p:stCondLst>
                                    <p:cond delay="10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8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FC69D1B-1A1B-6411-E8E6-86AAEF5A44D2}"/>
              </a:ext>
            </a:extLst>
          </p:cNvPr>
          <p:cNvSpPr>
            <a:spLocks noGrp="1"/>
          </p:cNvSpPr>
          <p:nvPr>
            <p:ph idx="1"/>
          </p:nvPr>
        </p:nvSpPr>
        <p:spPr>
          <a:xfrm>
            <a:off x="298724" y="1274686"/>
            <a:ext cx="3300626" cy="2630888"/>
          </a:xfrm>
        </p:spPr>
        <p:txBody>
          <a:bodyPr/>
          <a:lstStyle/>
          <a:p>
            <a:pPr marL="4445" indent="0">
              <a:buNone/>
            </a:pPr>
            <a:r>
              <a:rPr lang="it-CH" sz="2000" b="1" dirty="0">
                <a:latin typeface="Fira Sans" panose="020B0503050000020004" pitchFamily="34" charset="0"/>
                <a:ea typeface="Calibri"/>
                <a:cs typeface="Times New Roman"/>
              </a:rPr>
              <a:t>Azione Quaresimale ed HEKS/EPER richiedono</a:t>
            </a:r>
            <a:endParaRPr lang="it-CH" sz="2000" b="1" dirty="0">
              <a:latin typeface="Fira Sans" panose="020B0503050000020004" pitchFamily="34" charset="0"/>
              <a:ea typeface="Calibri"/>
              <a:cs typeface="Times New Roman" panose="02020603050405020304" pitchFamily="18" charset="0"/>
            </a:endParaRPr>
          </a:p>
          <a:p>
            <a:pPr marL="290195" indent="-285750"/>
            <a:endParaRPr lang="de-CH" sz="1800" dirty="0">
              <a:ea typeface="Calibri"/>
              <a:cs typeface="Times New Roman"/>
            </a:endParaRPr>
          </a:p>
          <a:p>
            <a:pPr marL="4445" indent="0">
              <a:buNone/>
            </a:pPr>
            <a:r>
              <a:rPr lang="it-CH" sz="2000" dirty="0">
                <a:ea typeface="Calibri"/>
                <a:cs typeface="Times New Roman"/>
              </a:rPr>
              <a:t>che tutte le parti in causa assumano la propria responsabilità nel contenere il riscaldamento globale entro i limiti più bassi.</a:t>
            </a:r>
            <a:endParaRPr lang="it-CH" sz="2000" b="1" dirty="0">
              <a:ea typeface="Calibri" panose="020F0502020204030204" pitchFamily="34" charset="0"/>
              <a:cs typeface="Times New Roman"/>
            </a:endParaRPr>
          </a:p>
          <a:p>
            <a:pPr marL="4445" indent="0">
              <a:buNone/>
            </a:pPr>
            <a:endParaRPr lang="de-CH" sz="1800" dirty="0">
              <a:latin typeface="Fira Sans Light" panose="020B0403050000020004" pitchFamily="34" charset="0"/>
              <a:ea typeface="Calibri"/>
              <a:cs typeface="Times New Roman" panose="02020603050405020304" pitchFamily="18" charset="0"/>
            </a:endParaRPr>
          </a:p>
        </p:txBody>
      </p:sp>
      <p:pic>
        <p:nvPicPr>
          <p:cNvPr id="16" name="Picture 16">
            <a:extLst>
              <a:ext uri="{FF2B5EF4-FFF2-40B4-BE49-F238E27FC236}">
                <a16:creationId xmlns:a16="http://schemas.microsoft.com/office/drawing/2014/main" id="{8048192D-1321-A053-2762-9A2FD7DA1CA9}"/>
              </a:ext>
            </a:extLst>
          </p:cNvPr>
          <p:cNvPicPr>
            <a:picLocks noGrp="1" noChangeAspect="1"/>
          </p:cNvPicPr>
          <p:nvPr>
            <p:ph type="pic" sz="quarter" idx="12"/>
          </p:nvPr>
        </p:nvPicPr>
        <p:blipFill rotWithShape="1">
          <a:blip r:embed="rId2"/>
          <a:srcRect l="21296" t="-405" r="21451" b="-405"/>
          <a:stretch/>
        </p:blipFill>
        <p:spPr>
          <a:xfrm>
            <a:off x="6166943" y="1495341"/>
            <a:ext cx="2782281" cy="2944657"/>
          </a:xfrm>
        </p:spPr>
      </p:pic>
      <p:sp>
        <p:nvSpPr>
          <p:cNvPr id="5" name="Titre 4">
            <a:extLst>
              <a:ext uri="{FF2B5EF4-FFF2-40B4-BE49-F238E27FC236}">
                <a16:creationId xmlns:a16="http://schemas.microsoft.com/office/drawing/2014/main" id="{0F246229-FE01-D6BB-03F3-E3EB0D154E1F}"/>
              </a:ext>
            </a:extLst>
          </p:cNvPr>
          <p:cNvSpPr>
            <a:spLocks noGrp="1"/>
          </p:cNvSpPr>
          <p:nvPr>
            <p:ph type="title"/>
          </p:nvPr>
        </p:nvSpPr>
        <p:spPr/>
        <p:txBody>
          <a:bodyPr/>
          <a:lstStyle/>
          <a:p>
            <a:r>
              <a:rPr lang="it-CH" dirty="0"/>
              <a:t>Meno è di più – ogni contributo conta</a:t>
            </a:r>
          </a:p>
        </p:txBody>
      </p:sp>
    </p:spTree>
    <p:extLst>
      <p:ext uri="{BB962C8B-B14F-4D97-AF65-F5344CB8AC3E}">
        <p14:creationId xmlns:p14="http://schemas.microsoft.com/office/powerpoint/2010/main" val="2971283170"/>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ADCEF680-6680-9323-C443-1B7B5334EE2D}"/>
              </a:ext>
            </a:extLst>
          </p:cNvPr>
          <p:cNvSpPr>
            <a:spLocks noGrp="1"/>
          </p:cNvSpPr>
          <p:nvPr>
            <p:ph type="tbl" sz="quarter" idx="10"/>
          </p:nvPr>
        </p:nvSpPr>
        <p:spPr>
          <a:xfrm>
            <a:off x="324410" y="1482725"/>
            <a:ext cx="3424630" cy="3200787"/>
          </a:xfrm>
        </p:spPr>
        <p:txBody>
          <a:bodyPr/>
          <a:lstStyle/>
          <a:p>
            <a:pPr marL="4763" indent="0">
              <a:buNone/>
            </a:pPr>
            <a:r>
              <a:rPr lang="it-CH" dirty="0"/>
              <a:t>Nel ricordare la passione di Gesù, ricordiamo la sofferenza di chi oggi porta la croce a causa di sistemi ingiusti. </a:t>
            </a:r>
          </a:p>
          <a:p>
            <a:pPr marL="4763" indent="0">
              <a:buNone/>
            </a:pPr>
            <a:r>
              <a:rPr lang="it-CH" dirty="0"/>
              <a:t>In questo modo ci colleghiamo con la vulnerabilità dell’essere umano.</a:t>
            </a:r>
          </a:p>
        </p:txBody>
      </p:sp>
      <p:sp>
        <p:nvSpPr>
          <p:cNvPr id="4" name="Titre 3">
            <a:extLst>
              <a:ext uri="{FF2B5EF4-FFF2-40B4-BE49-F238E27FC236}">
                <a16:creationId xmlns:a16="http://schemas.microsoft.com/office/drawing/2014/main" id="{7BDFDF6A-365F-BF6B-8426-F5CF8871A82D}"/>
              </a:ext>
            </a:extLst>
          </p:cNvPr>
          <p:cNvSpPr>
            <a:spLocks noGrp="1"/>
          </p:cNvSpPr>
          <p:nvPr>
            <p:ph type="title"/>
          </p:nvPr>
        </p:nvSpPr>
        <p:spPr/>
        <p:txBody>
          <a:bodyPr/>
          <a:lstStyle/>
          <a:p>
            <a:r>
              <a:rPr lang="it-CH" dirty="0"/>
              <a:t>La Grazia ai tempi della crisi climatica</a:t>
            </a:r>
          </a:p>
        </p:txBody>
      </p:sp>
      <p:pic>
        <p:nvPicPr>
          <p:cNvPr id="9" name="Espace réservé pour une image  8" descr="Une image contenant plein air, ciel, sol, terre&#10;&#10;Description générée automatiquement">
            <a:extLst>
              <a:ext uri="{FF2B5EF4-FFF2-40B4-BE49-F238E27FC236}">
                <a16:creationId xmlns:a16="http://schemas.microsoft.com/office/drawing/2014/main" id="{A2C4B0C0-4DE0-0DB7-D408-7B13DE18CF78}"/>
              </a:ext>
            </a:extLst>
          </p:cNvPr>
          <p:cNvPicPr>
            <a:picLocks noGrp="1" noChangeAspect="1"/>
          </p:cNvPicPr>
          <p:nvPr>
            <p:ph type="pic" sz="quarter" idx="11"/>
          </p:nvPr>
        </p:nvPicPr>
        <p:blipFill>
          <a:blip r:embed="rId2"/>
          <a:srcRect l="6174" r="6174"/>
          <a:stretch>
            <a:fillRect/>
          </a:stretch>
        </p:blipFill>
        <p:spPr/>
      </p:pic>
    </p:spTree>
    <p:extLst>
      <p:ext uri="{BB962C8B-B14F-4D97-AF65-F5344CB8AC3E}">
        <p14:creationId xmlns:p14="http://schemas.microsoft.com/office/powerpoint/2010/main" val="1688143551"/>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ADCEF680-6680-9323-C443-1B7B5334EE2D}"/>
              </a:ext>
            </a:extLst>
          </p:cNvPr>
          <p:cNvSpPr>
            <a:spLocks noGrp="1"/>
          </p:cNvSpPr>
          <p:nvPr>
            <p:ph type="tbl" sz="quarter" idx="10"/>
          </p:nvPr>
        </p:nvSpPr>
        <p:spPr>
          <a:xfrm>
            <a:off x="324410" y="1482725"/>
            <a:ext cx="3538930" cy="3167063"/>
          </a:xfrm>
        </p:spPr>
        <p:txBody>
          <a:bodyPr/>
          <a:lstStyle/>
          <a:p>
            <a:pPr marL="4763" indent="0">
              <a:buNone/>
            </a:pPr>
            <a:r>
              <a:rPr lang="it-CH" dirty="0"/>
              <a:t>Quando digiuniamo e cerchiamo di limitare i nostri consumi, ci confrontiamo con il fatto che il mondo non è infinito e che ciò che possediamo ci è regalato e non guadagnato.</a:t>
            </a:r>
          </a:p>
        </p:txBody>
      </p:sp>
      <p:sp>
        <p:nvSpPr>
          <p:cNvPr id="4" name="Titre 3">
            <a:extLst>
              <a:ext uri="{FF2B5EF4-FFF2-40B4-BE49-F238E27FC236}">
                <a16:creationId xmlns:a16="http://schemas.microsoft.com/office/drawing/2014/main" id="{7BDFDF6A-365F-BF6B-8426-F5CF8871A82D}"/>
              </a:ext>
            </a:extLst>
          </p:cNvPr>
          <p:cNvSpPr>
            <a:spLocks noGrp="1"/>
          </p:cNvSpPr>
          <p:nvPr>
            <p:ph type="title"/>
          </p:nvPr>
        </p:nvSpPr>
        <p:spPr/>
        <p:txBody>
          <a:bodyPr/>
          <a:lstStyle/>
          <a:p>
            <a:r>
              <a:rPr lang="it-CH" dirty="0"/>
              <a:t>La Grazia ai tempi della crisi climatica</a:t>
            </a:r>
          </a:p>
        </p:txBody>
      </p:sp>
      <p:pic>
        <p:nvPicPr>
          <p:cNvPr id="7" name="Espace réservé pour une image  6" descr="Une image contenant personne, habits, plein air, Chapeau de soleil&#10;&#10;Description générée automatiquement">
            <a:extLst>
              <a:ext uri="{FF2B5EF4-FFF2-40B4-BE49-F238E27FC236}">
                <a16:creationId xmlns:a16="http://schemas.microsoft.com/office/drawing/2014/main" id="{6F6889A7-8560-CA7D-5300-D3044FE72355}"/>
              </a:ext>
            </a:extLst>
          </p:cNvPr>
          <p:cNvPicPr>
            <a:picLocks noGrp="1" noChangeAspect="1"/>
          </p:cNvPicPr>
          <p:nvPr>
            <p:ph type="pic" sz="quarter" idx="11"/>
          </p:nvPr>
        </p:nvPicPr>
        <p:blipFill>
          <a:blip r:embed="rId2"/>
          <a:srcRect l="564" r="564"/>
          <a:stretch>
            <a:fillRect/>
          </a:stretch>
        </p:blipFill>
        <p:spPr/>
      </p:pic>
    </p:spTree>
    <p:extLst>
      <p:ext uri="{BB962C8B-B14F-4D97-AF65-F5344CB8AC3E}">
        <p14:creationId xmlns:p14="http://schemas.microsoft.com/office/powerpoint/2010/main" val="3579049639"/>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866D8BF-4157-779A-D43D-0018DAB82C1A}"/>
              </a:ext>
            </a:extLst>
          </p:cNvPr>
          <p:cNvSpPr>
            <a:spLocks noGrp="1"/>
          </p:cNvSpPr>
          <p:nvPr>
            <p:ph type="title"/>
          </p:nvPr>
        </p:nvSpPr>
        <p:spPr>
          <a:xfrm>
            <a:off x="298724" y="0"/>
            <a:ext cx="7906733" cy="855519"/>
          </a:xfrm>
        </p:spPr>
        <p:txBody>
          <a:bodyPr/>
          <a:lstStyle/>
          <a:p>
            <a:r>
              <a:rPr lang="it-CH" dirty="0"/>
              <a:t>L’immagine della Campagna ecumenica</a:t>
            </a:r>
          </a:p>
        </p:txBody>
      </p:sp>
      <p:pic>
        <p:nvPicPr>
          <p:cNvPr id="7" name="Image 6" descr="Une image contenant charrette à bras, transport, charrette, habits&#10;&#10;Description générée automatiquement">
            <a:extLst>
              <a:ext uri="{FF2B5EF4-FFF2-40B4-BE49-F238E27FC236}">
                <a16:creationId xmlns:a16="http://schemas.microsoft.com/office/drawing/2014/main" id="{F522F628-1E59-F3AF-66A6-E189F57FDCF9}"/>
              </a:ext>
            </a:extLst>
          </p:cNvPr>
          <p:cNvPicPr>
            <a:picLocks noChangeAspect="1"/>
          </p:cNvPicPr>
          <p:nvPr/>
        </p:nvPicPr>
        <p:blipFill rotWithShape="1">
          <a:blip r:embed="rId3"/>
          <a:srcRect t="10213"/>
          <a:stretch/>
        </p:blipFill>
        <p:spPr>
          <a:xfrm>
            <a:off x="298724" y="1060314"/>
            <a:ext cx="7537494" cy="3677696"/>
          </a:xfrm>
          <a:prstGeom prst="rect">
            <a:avLst/>
          </a:prstGeom>
        </p:spPr>
      </p:pic>
    </p:spTree>
    <p:extLst>
      <p:ext uri="{BB962C8B-B14F-4D97-AF65-F5344CB8AC3E}">
        <p14:creationId xmlns:p14="http://schemas.microsoft.com/office/powerpoint/2010/main" val="2216812442"/>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866D8BF-4157-779A-D43D-0018DAB82C1A}"/>
              </a:ext>
            </a:extLst>
          </p:cNvPr>
          <p:cNvSpPr>
            <a:spLocks noGrp="1"/>
          </p:cNvSpPr>
          <p:nvPr>
            <p:ph type="title"/>
          </p:nvPr>
        </p:nvSpPr>
        <p:spPr>
          <a:xfrm>
            <a:off x="298724" y="0"/>
            <a:ext cx="7906733" cy="855519"/>
          </a:xfrm>
        </p:spPr>
        <p:txBody>
          <a:bodyPr/>
          <a:lstStyle/>
          <a:p>
            <a:r>
              <a:rPr lang="it-CH" dirty="0"/>
              <a:t>L’immagine della Campagna ecumenica</a:t>
            </a:r>
          </a:p>
        </p:txBody>
      </p:sp>
      <p:pic>
        <p:nvPicPr>
          <p:cNvPr id="7" name="Image 6" descr="Une image contenant charrette à bras, transport, charrette, habits&#10;&#10;Description générée automatiquement">
            <a:extLst>
              <a:ext uri="{FF2B5EF4-FFF2-40B4-BE49-F238E27FC236}">
                <a16:creationId xmlns:a16="http://schemas.microsoft.com/office/drawing/2014/main" id="{F522F628-1E59-F3AF-66A6-E189F57FDCF9}"/>
              </a:ext>
            </a:extLst>
          </p:cNvPr>
          <p:cNvPicPr>
            <a:picLocks noChangeAspect="1"/>
          </p:cNvPicPr>
          <p:nvPr/>
        </p:nvPicPr>
        <p:blipFill rotWithShape="1">
          <a:blip r:embed="rId3"/>
          <a:srcRect t="10213" r="56379"/>
          <a:stretch/>
        </p:blipFill>
        <p:spPr>
          <a:xfrm>
            <a:off x="5509704" y="956103"/>
            <a:ext cx="3282049" cy="3845575"/>
          </a:xfrm>
          <a:prstGeom prst="rect">
            <a:avLst/>
          </a:prstGeom>
        </p:spPr>
      </p:pic>
      <p:sp>
        <p:nvSpPr>
          <p:cNvPr id="2" name="Inhaltsplatzhalter 2">
            <a:extLst>
              <a:ext uri="{FF2B5EF4-FFF2-40B4-BE49-F238E27FC236}">
                <a16:creationId xmlns:a16="http://schemas.microsoft.com/office/drawing/2014/main" id="{49F301D6-1E09-15A7-1E36-11FB667B369B}"/>
              </a:ext>
            </a:extLst>
          </p:cNvPr>
          <p:cNvSpPr txBox="1">
            <a:spLocks/>
          </p:cNvSpPr>
          <p:nvPr/>
        </p:nvSpPr>
        <p:spPr>
          <a:xfrm>
            <a:off x="213099" y="1200150"/>
            <a:ext cx="4617318" cy="3357480"/>
          </a:xfrm>
          <a:prstGeom prst="rect">
            <a:avLst/>
          </a:prstGeom>
        </p:spPr>
        <p:txBody>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buNone/>
            </a:pPr>
            <a:r>
              <a:rPr lang="it-CH" dirty="0"/>
              <a:t>Il </a:t>
            </a:r>
            <a:r>
              <a:rPr lang="it-CH" dirty="0" err="1"/>
              <a:t>sovraconsumo</a:t>
            </a:r>
            <a:r>
              <a:rPr lang="it-CH" dirty="0"/>
              <a:t> aggrava il mutamento climatico e mette a rischio le condizioni per la sopravvivenza delle persone che vivono nel Sud del mondo.</a:t>
            </a:r>
          </a:p>
          <a:p>
            <a:pPr marL="4445" indent="0">
              <a:buFont typeface="Wingdings" pitchFamily="2" charset="2"/>
              <a:buNone/>
            </a:pPr>
            <a:endParaRPr lang="it-CH" sz="1800" dirty="0">
              <a:latin typeface="Fira Sans" panose="020B0503050000020004" pitchFamily="34" charset="0"/>
            </a:endParaRPr>
          </a:p>
          <a:p>
            <a:pPr marL="4445" indent="0">
              <a:buFont typeface="Wingdings" pitchFamily="2" charset="2"/>
              <a:buNone/>
            </a:pPr>
            <a:r>
              <a:rPr lang="it-CH" sz="3200" b="1" dirty="0">
                <a:solidFill>
                  <a:srgbClr val="E00032"/>
                </a:solidFill>
                <a:latin typeface="Fira Sans" panose="020B0503050000020004" pitchFamily="34" charset="0"/>
              </a:rPr>
              <a:t>Ogni contributo conta!</a:t>
            </a:r>
          </a:p>
        </p:txBody>
      </p:sp>
    </p:spTree>
    <p:extLst>
      <p:ext uri="{BB962C8B-B14F-4D97-AF65-F5344CB8AC3E}">
        <p14:creationId xmlns:p14="http://schemas.microsoft.com/office/powerpoint/2010/main" val="3658181925"/>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3.33333E-6 -6.17284E-7 L 3.33333E-6 -0.07222 " pathEditMode="relative" rAng="0" ptsTypes="AA">
                                      <p:cBhvr>
                                        <p:cTn id="6" dur="1500" accel="50000" decel="50000" autoRev="1" fill="hold">
                                          <p:stCondLst>
                                            <p:cond delay="0"/>
                                          </p:stCondLst>
                                        </p:cTn>
                                        <p:tgtEl>
                                          <p:spTgt spid="2">
                                            <p:txEl>
                                              <p:pRg st="2" end="2"/>
                                            </p:txEl>
                                          </p:spTgt>
                                        </p:tgtEl>
                                        <p:attrNameLst>
                                          <p:attrName>ppt_x</p:attrName>
                                          <p:attrName>ppt_y</p:attrName>
                                        </p:attrNameLst>
                                      </p:cBhvr>
                                      <p:rCtr x="0" y="-3611"/>
                                    </p:animMotion>
                                    <p:animRot by="1500000">
                                      <p:cBhvr>
                                        <p:cTn id="7" dur="750" fill="hold">
                                          <p:stCondLst>
                                            <p:cond delay="0"/>
                                          </p:stCondLst>
                                        </p:cTn>
                                        <p:tgtEl>
                                          <p:spTgt spid="2">
                                            <p:txEl>
                                              <p:pRg st="2" end="2"/>
                                            </p:txEl>
                                          </p:spTgt>
                                        </p:tgtEl>
                                        <p:attrNameLst>
                                          <p:attrName>r</p:attrName>
                                        </p:attrNameLst>
                                      </p:cBhvr>
                                    </p:animRot>
                                    <p:animRot by="-1500000">
                                      <p:cBhvr>
                                        <p:cTn id="8" dur="750" fill="hold">
                                          <p:stCondLst>
                                            <p:cond delay="750"/>
                                          </p:stCondLst>
                                        </p:cTn>
                                        <p:tgtEl>
                                          <p:spTgt spid="2">
                                            <p:txEl>
                                              <p:pRg st="2" end="2"/>
                                            </p:txEl>
                                          </p:spTgt>
                                        </p:tgtEl>
                                        <p:attrNameLst>
                                          <p:attrName>r</p:attrName>
                                        </p:attrNameLst>
                                      </p:cBhvr>
                                    </p:animRot>
                                    <p:animRot by="-1500000">
                                      <p:cBhvr>
                                        <p:cTn id="9" dur="750" fill="hold">
                                          <p:stCondLst>
                                            <p:cond delay="1500"/>
                                          </p:stCondLst>
                                        </p:cTn>
                                        <p:tgtEl>
                                          <p:spTgt spid="2">
                                            <p:txEl>
                                              <p:pRg st="2" end="2"/>
                                            </p:txEl>
                                          </p:spTgt>
                                        </p:tgtEl>
                                        <p:attrNameLst>
                                          <p:attrName>r</p:attrName>
                                        </p:attrNameLst>
                                      </p:cBhvr>
                                    </p:animRot>
                                    <p:animRot by="1500000">
                                      <p:cBhvr>
                                        <p:cTn id="10" dur="750" fill="hold">
                                          <p:stCondLst>
                                            <p:cond delay="2250"/>
                                          </p:stCondLst>
                                        </p:cTn>
                                        <p:tgtEl>
                                          <p:spTgt spid="2">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2B94E-11D6-D5C9-C40A-59712C9BADDE}"/>
              </a:ext>
            </a:extLst>
          </p:cNvPr>
          <p:cNvSpPr>
            <a:spLocks noGrp="1"/>
          </p:cNvSpPr>
          <p:nvPr>
            <p:ph idx="1"/>
          </p:nvPr>
        </p:nvSpPr>
        <p:spPr>
          <a:xfrm>
            <a:off x="352246" y="1194642"/>
            <a:ext cx="5642821" cy="3172116"/>
          </a:xfrm>
        </p:spPr>
        <p:txBody>
          <a:bodyPr/>
          <a:lstStyle/>
          <a:p>
            <a:pPr marL="4445" indent="0">
              <a:buNone/>
            </a:pPr>
            <a:r>
              <a:rPr lang="it-CH" sz="2000" b="1" dirty="0">
                <a:latin typeface="Fira Sans" panose="020B0503050000020004" pitchFamily="34" charset="0"/>
              </a:rPr>
              <a:t>Il tempo stringe</a:t>
            </a:r>
          </a:p>
          <a:p>
            <a:pPr marL="4445" indent="0">
              <a:buNone/>
            </a:pPr>
            <a:r>
              <a:rPr lang="it-CH" sz="1800" dirty="0">
                <a:latin typeface="Fira Sans Light" panose="020B0403050000020004" pitchFamily="34" charset="0"/>
              </a:rPr>
              <a:t>Il riscaldamento globale deve essere contenuto entro 1.5°C rispetto all’era preindustriale.</a:t>
            </a:r>
          </a:p>
          <a:p>
            <a:pPr marL="4445" indent="0">
              <a:buNone/>
            </a:pPr>
            <a:r>
              <a:rPr lang="it-CH" sz="1800" dirty="0">
                <a:latin typeface="Fira Sans Light" panose="020B0403050000020004" pitchFamily="34" charset="0"/>
              </a:rPr>
              <a:t>La Svizzera deve ridurre immediatamente le sue emissioni di gas serra per ottenere un  bilancio neutrale entro il 2040.</a:t>
            </a:r>
          </a:p>
          <a:p>
            <a:pPr marL="4445" indent="0">
              <a:buNone/>
            </a:pPr>
            <a:r>
              <a:rPr lang="it-CH" sz="1800" dirty="0">
                <a:latin typeface="Fira Sans Light" panose="020B0403050000020004" pitchFamily="34" charset="0"/>
              </a:rPr>
              <a:t>Aumentiamo l’impatto delle nostre azioni.</a:t>
            </a:r>
          </a:p>
          <a:p>
            <a:pPr marL="4445" indent="0">
              <a:buNone/>
            </a:pPr>
            <a:r>
              <a:rPr lang="it-CH" sz="1800" dirty="0">
                <a:latin typeface="Fira Sans Light" panose="020B0403050000020004" pitchFamily="34" charset="0"/>
              </a:rPr>
              <a:t>Facciamo vedere ciò di cui siamo capaci.</a:t>
            </a:r>
          </a:p>
        </p:txBody>
      </p:sp>
      <p:pic>
        <p:nvPicPr>
          <p:cNvPr id="6" name="Grafik 5">
            <a:extLst>
              <a:ext uri="{FF2B5EF4-FFF2-40B4-BE49-F238E27FC236}">
                <a16:creationId xmlns:a16="http://schemas.microsoft.com/office/drawing/2014/main" id="{244458FF-3706-448D-8DF3-66E3A671EBB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51061" y="954593"/>
            <a:ext cx="3039581" cy="3640268"/>
          </a:xfrm>
          <a:prstGeom prst="rect">
            <a:avLst/>
          </a:prstGeom>
        </p:spPr>
      </p:pic>
      <p:sp>
        <p:nvSpPr>
          <p:cNvPr id="7" name="Titre 4">
            <a:extLst>
              <a:ext uri="{FF2B5EF4-FFF2-40B4-BE49-F238E27FC236}">
                <a16:creationId xmlns:a16="http://schemas.microsoft.com/office/drawing/2014/main" id="{C7CF7D60-1A4F-91A0-30AD-9B8A6C6228A9}"/>
              </a:ext>
            </a:extLst>
          </p:cNvPr>
          <p:cNvSpPr>
            <a:spLocks noGrp="1"/>
          </p:cNvSpPr>
          <p:nvPr>
            <p:ph type="title"/>
          </p:nvPr>
        </p:nvSpPr>
        <p:spPr>
          <a:xfrm>
            <a:off x="298724" y="0"/>
            <a:ext cx="7906733" cy="855519"/>
          </a:xfrm>
        </p:spPr>
        <p:txBody>
          <a:bodyPr/>
          <a:lstStyle/>
          <a:p>
            <a:r>
              <a:rPr lang="it-CH" dirty="0"/>
              <a:t>Meno è di più – ogni contributo conta</a:t>
            </a:r>
          </a:p>
        </p:txBody>
      </p:sp>
    </p:spTree>
    <p:extLst>
      <p:ext uri="{BB962C8B-B14F-4D97-AF65-F5344CB8AC3E}">
        <p14:creationId xmlns:p14="http://schemas.microsoft.com/office/powerpoint/2010/main" val="1896389"/>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6000"/>
                                        <p:tgtEl>
                                          <p:spTgt spid="3">
                                            <p:txEl>
                                              <p:pRg st="1" end="1"/>
                                            </p:txEl>
                                          </p:spTgt>
                                        </p:tgtEl>
                                      </p:cBhvr>
                                    </p:animEffect>
                                  </p:childTnLst>
                                </p:cTn>
                              </p:par>
                            </p:childTnLst>
                          </p:cTn>
                        </p:par>
                        <p:par>
                          <p:cTn id="14" fill="hold">
                            <p:stCondLst>
                              <p:cond delay="8000"/>
                            </p:stCondLst>
                            <p:childTnLst>
                              <p:par>
                                <p:cTn id="15" presetID="22" presetClass="entr" presetSubtype="1"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6000"/>
                                        <p:tgtEl>
                                          <p:spTgt spid="3">
                                            <p:txEl>
                                              <p:pRg st="2" end="2"/>
                                            </p:txEl>
                                          </p:spTgt>
                                        </p:tgtEl>
                                      </p:cBhvr>
                                    </p:animEffect>
                                  </p:childTnLst>
                                </p:cTn>
                              </p:par>
                            </p:childTnLst>
                          </p:cTn>
                        </p:par>
                        <p:par>
                          <p:cTn id="18" fill="hold">
                            <p:stCondLst>
                              <p:cond delay="14000"/>
                            </p:stCondLst>
                            <p:childTnLst>
                              <p:par>
                                <p:cTn id="19" presetID="22" presetClass="entr" presetSubtype="1"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6000"/>
                                        <p:tgtEl>
                                          <p:spTgt spid="3">
                                            <p:txEl>
                                              <p:pRg st="3" end="3"/>
                                            </p:txEl>
                                          </p:spTgt>
                                        </p:tgtEl>
                                      </p:cBhvr>
                                    </p:animEffect>
                                  </p:childTnLst>
                                </p:cTn>
                              </p:par>
                            </p:childTnLst>
                          </p:cTn>
                        </p:par>
                        <p:par>
                          <p:cTn id="22" fill="hold">
                            <p:stCondLst>
                              <p:cond delay="20000"/>
                            </p:stCondLst>
                            <p:childTnLst>
                              <p:par>
                                <p:cTn id="23" presetID="22" presetClass="entr" presetSubtype="1"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up)">
                                      <p:cBhvr>
                                        <p:cTn id="25" dur="6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dirty="0">
                <a:solidFill>
                  <a:srgbClr val="E00032"/>
                </a:solidFill>
              </a:rPr>
              <a:t>Agenda </a:t>
            </a:r>
            <a:r>
              <a:rPr lang="de-DE" dirty="0" err="1">
                <a:solidFill>
                  <a:srgbClr val="E00032"/>
                </a:solidFill>
              </a:rPr>
              <a:t>quaresimale</a:t>
            </a:r>
            <a:endParaRPr lang="de-DE" dirty="0">
              <a:solidFill>
                <a:srgbClr val="E00032"/>
              </a:solidFill>
            </a:endParaRPr>
          </a:p>
        </p:txBody>
      </p:sp>
      <p:sp>
        <p:nvSpPr>
          <p:cNvPr id="3" name="Inhaltsplatzhalter 1">
            <a:extLst>
              <a:ext uri="{FF2B5EF4-FFF2-40B4-BE49-F238E27FC236}">
                <a16:creationId xmlns:a16="http://schemas.microsoft.com/office/drawing/2014/main" id="{0F268E73-6D2E-2604-28A2-6FA5C8896386}"/>
              </a:ext>
            </a:extLst>
          </p:cNvPr>
          <p:cNvSpPr txBox="1">
            <a:spLocks/>
          </p:cNvSpPr>
          <p:nvPr/>
        </p:nvSpPr>
        <p:spPr bwMode="auto">
          <a:xfrm>
            <a:off x="5446643" y="1179852"/>
            <a:ext cx="3452322" cy="323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it-CH" sz="2000" b="1" dirty="0">
                <a:solidFill>
                  <a:srgbClr val="E00032"/>
                </a:solidFill>
                <a:latin typeface="Fira Sans Light" panose="020B0403050000020004" pitchFamily="34" charset="0"/>
              </a:rPr>
              <a:t>nuovo</a:t>
            </a:r>
            <a:r>
              <a:rPr lang="it-CH" sz="2000" dirty="0">
                <a:latin typeface="Fira Sans Light" panose="020B0403050000020004" pitchFamily="34" charset="0"/>
              </a:rPr>
              <a:t>: ogni giorno una proposta</a:t>
            </a:r>
          </a:p>
          <a:p>
            <a:pPr marL="223520"/>
            <a:r>
              <a:rPr lang="it-CH" sz="2000" dirty="0">
                <a:latin typeface="Fira Sans Light" panose="020B0403050000020004" pitchFamily="34" charset="0"/>
              </a:rPr>
              <a:t>approfondimento su cinque progetti da sostenere</a:t>
            </a:r>
          </a:p>
          <a:p>
            <a:pPr marL="223520"/>
            <a:r>
              <a:rPr lang="it-CH" sz="2000" b="1" dirty="0">
                <a:solidFill>
                  <a:srgbClr val="E00032"/>
                </a:solidFill>
                <a:latin typeface="Fira Sans Light" panose="020B0403050000020004" pitchFamily="34" charset="0"/>
              </a:rPr>
              <a:t>nuovo</a:t>
            </a:r>
            <a:r>
              <a:rPr lang="it-CH" sz="2000" dirty="0">
                <a:latin typeface="Fira Sans Light" panose="020B0403050000020004" pitchFamily="34" charset="0"/>
              </a:rPr>
              <a:t>: formato cartaceo e digitale</a:t>
            </a:r>
          </a:p>
          <a:p>
            <a:pPr marL="223520"/>
            <a:r>
              <a:rPr lang="it-CH" sz="2000" b="1" dirty="0">
                <a:solidFill>
                  <a:srgbClr val="E00032"/>
                </a:solidFill>
                <a:latin typeface="Fira Sans Light" panose="020B0403050000020004" pitchFamily="34" charset="0"/>
              </a:rPr>
              <a:t>nuovo</a:t>
            </a:r>
            <a:r>
              <a:rPr lang="it-CH" sz="2000" dirty="0">
                <a:latin typeface="Fira Sans Light" panose="020B0403050000020004" pitchFamily="34" charset="0"/>
              </a:rPr>
              <a:t>: è possibile ricevere notifiche per approfondire le proposte quotidiane</a:t>
            </a:r>
          </a:p>
        </p:txBody>
      </p:sp>
      <p:pic>
        <p:nvPicPr>
          <p:cNvPr id="6" name="Image 5">
            <a:extLst>
              <a:ext uri="{FF2B5EF4-FFF2-40B4-BE49-F238E27FC236}">
                <a16:creationId xmlns:a16="http://schemas.microsoft.com/office/drawing/2014/main" id="{836C917D-A270-8681-44A3-409549C3FE5F}"/>
              </a:ext>
            </a:extLst>
          </p:cNvPr>
          <p:cNvPicPr>
            <a:picLocks noChangeAspect="1"/>
          </p:cNvPicPr>
          <p:nvPr/>
        </p:nvPicPr>
        <p:blipFill>
          <a:blip r:embed="rId3"/>
          <a:stretch>
            <a:fillRect/>
          </a:stretch>
        </p:blipFill>
        <p:spPr>
          <a:xfrm>
            <a:off x="545065" y="1179852"/>
            <a:ext cx="4661857" cy="3153609"/>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2730793"/>
      </p:ext>
    </p:extLst>
  </p:cSld>
  <p:clrMapOvr>
    <a:masterClrMapping/>
  </p:clrMapOvr>
  <mc:AlternateContent xmlns:mc="http://schemas.openxmlformats.org/markup-compatibility/2006">
    <mc:Choice xmlns:p14="http://schemas.microsoft.com/office/powerpoint/2010/main" Requires="p14">
      <p:transition spd="slow" p14:dur="3000" advClick="0" advTm="5000">
        <p:fade/>
      </p:transition>
    </mc:Choice>
    <mc:Fallback>
      <p:transition spd="slow" advClick="0" advTm="5000">
        <p:fade/>
      </p:transition>
    </mc:Fallback>
  </mc:AlternateContent>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5F66D5F76960F45837B3660FAB4B6CE" ma:contentTypeVersion="16" ma:contentTypeDescription="Creare un nuovo documento." ma:contentTypeScope="" ma:versionID="ecb9b57926c167cf0d6611ae327b3ccd">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72cf993e205cf902b36f3522f0747352"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1e066d-3749-4682-b797-a82dc517543f" xsi:nil="true"/>
    <lcf76f155ced4ddcb4097134ff3c332f xmlns="3a5871b8-9b05-46ab-9e31-c771cd947d17">
      <Terms xmlns="http://schemas.microsoft.com/office/infopath/2007/PartnerControls"/>
    </lcf76f155ced4ddcb4097134ff3c332f>
    <Remarques xmlns="3a5871b8-9b05-46ab-9e31-c771cd947d17" xsi:nil="true"/>
    <SharedWithUsers xmlns="1d1e066d-3749-4682-b797-a82dc517543f">
      <UserInfo>
        <DisplayName>Andrea Gisler</DisplayName>
        <AccountId>21</AccountId>
        <AccountType/>
      </UserInfo>
      <UserInfo>
        <DisplayName>Daria Lepori</DisplayName>
        <AccountId>15</AccountId>
        <AccountType/>
      </UserInfo>
    </SharedWithUsers>
  </documentManagement>
</p:properties>
</file>

<file path=customXml/itemProps1.xml><?xml version="1.0" encoding="utf-8"?>
<ds:datastoreItem xmlns:ds="http://schemas.openxmlformats.org/officeDocument/2006/customXml" ds:itemID="{4E6B5BB6-B76E-41C8-AB3F-51AE855CEB69}"/>
</file>

<file path=customXml/itemProps2.xml><?xml version="1.0" encoding="utf-8"?>
<ds:datastoreItem xmlns:ds="http://schemas.openxmlformats.org/officeDocument/2006/customXml" ds:itemID="{184499B3-DBF7-4879-BDE3-668812741F0A}">
  <ds:schemaRefs>
    <ds:schemaRef ds:uri="http://schemas.microsoft.com/sharepoint/v3/contenttype/forms"/>
  </ds:schemaRefs>
</ds:datastoreItem>
</file>

<file path=customXml/itemProps3.xml><?xml version="1.0" encoding="utf-8"?>
<ds:datastoreItem xmlns:ds="http://schemas.openxmlformats.org/officeDocument/2006/customXml" ds:itemID="{6B24D4E9-DCEE-4F52-A60D-A9611CC4704D}">
  <ds:schemaRefs>
    <ds:schemaRef ds:uri="http://schemas.microsoft.com/office/2006/documentManagement/types"/>
    <ds:schemaRef ds:uri="http://purl.org/dc/elements/1.1/"/>
    <ds:schemaRef ds:uri="http://schemas.microsoft.com/office/2006/metadata/properties"/>
    <ds:schemaRef ds:uri="3a5871b8-9b05-46ab-9e31-c771cd947d17"/>
    <ds:schemaRef ds:uri="http://purl.org/dc/terms/"/>
    <ds:schemaRef ds:uri="1d1e066d-3749-4682-b797-a82dc517543f"/>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493</Words>
  <Application>Microsoft Office PowerPoint</Application>
  <PresentationFormat>Affichage à l'écran (16:9)</PresentationFormat>
  <Paragraphs>58</Paragraphs>
  <Slides>12</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Arial</vt:lpstr>
      <vt:lpstr>Fira Sans</vt:lpstr>
      <vt:lpstr>Fira Sans Light</vt:lpstr>
      <vt:lpstr>Fira Sans Medium</vt:lpstr>
      <vt:lpstr>Times New Roman</vt:lpstr>
      <vt:lpstr>Wingdings</vt:lpstr>
      <vt:lpstr>Office</vt:lpstr>
      <vt:lpstr>Meno è di più: ogni gesto conta vedere-e-agire.ch</vt:lpstr>
      <vt:lpstr>Tema centrale della Campagna ecumenica</vt:lpstr>
      <vt:lpstr>Meno è di più – ogni contributo conta</vt:lpstr>
      <vt:lpstr>La Grazia ai tempi della crisi climatica</vt:lpstr>
      <vt:lpstr>La Grazia ai tempi della crisi climatica</vt:lpstr>
      <vt:lpstr>L’immagine della Campagna ecumenica</vt:lpstr>
      <vt:lpstr>L’immagine della Campagna ecumenica</vt:lpstr>
      <vt:lpstr>Meno è di più – ogni contributo conta</vt:lpstr>
      <vt:lpstr>Agenda quaresimale</vt:lpstr>
      <vt:lpstr>Giornata d’azione per il diritto al cibo</vt:lpstr>
      <vt:lpstr>La Campagna è sul web e sui social</vt:lpstr>
      <vt:lpstr>Grazie per la preziosa collaborazione!</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Daria Lepori</cp:lastModifiedBy>
  <cp:revision>37</cp:revision>
  <cp:lastPrinted>2021-11-10T14:50:08Z</cp:lastPrinted>
  <dcterms:created xsi:type="dcterms:W3CDTF">2009-06-22T13:48:03Z</dcterms:created>
  <dcterms:modified xsi:type="dcterms:W3CDTF">2024-01-18T16:06:16Z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0x010100C5F66D5F76960F45837B3660FAB4B6CE</vt:lpwstr>
  </property>
  <property fmtid="{D5CDD505-2E9C-101B-9397-08002B2CF9AE}" pid="3" name="MediaServiceImageTags">
    <vt:lpwstr/>
  </property>
</Properties>
</file>