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0" r:id="rId4"/>
  </p:sldMasterIdLst>
  <p:notesMasterIdLst>
    <p:notesMasterId r:id="rId27"/>
  </p:notesMasterIdLst>
  <p:handoutMasterIdLst>
    <p:handoutMasterId r:id="rId28"/>
  </p:handoutMasterIdLst>
  <p:sldIdLst>
    <p:sldId id="533" r:id="rId5"/>
    <p:sldId id="540" r:id="rId6"/>
    <p:sldId id="520" r:id="rId7"/>
    <p:sldId id="548" r:id="rId8"/>
    <p:sldId id="532" r:id="rId9"/>
    <p:sldId id="297" r:id="rId10"/>
    <p:sldId id="524" r:id="rId11"/>
    <p:sldId id="541" r:id="rId12"/>
    <p:sldId id="479" r:id="rId13"/>
    <p:sldId id="543" r:id="rId14"/>
    <p:sldId id="545" r:id="rId15"/>
    <p:sldId id="544" r:id="rId16"/>
    <p:sldId id="498" r:id="rId17"/>
    <p:sldId id="537" r:id="rId18"/>
    <p:sldId id="465" r:id="rId19"/>
    <p:sldId id="549" r:id="rId20"/>
    <p:sldId id="550" r:id="rId21"/>
    <p:sldId id="552" r:id="rId22"/>
    <p:sldId id="551" r:id="rId23"/>
    <p:sldId id="527" r:id="rId24"/>
    <p:sldId id="459" r:id="rId25"/>
    <p:sldId id="530" r:id="rId26"/>
  </p:sldIdLst>
  <p:sldSz cx="9144000" cy="5143500" type="screen16x9"/>
  <p:notesSz cx="6718300" cy="9855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81" userDrawn="1">
          <p15:clr>
            <a:srgbClr val="A4A3A4"/>
          </p15:clr>
        </p15:guide>
        <p15:guide id="3" pos="476" userDrawn="1">
          <p15:clr>
            <a:srgbClr val="A4A3A4"/>
          </p15:clr>
        </p15:guide>
        <p15:guide id="4" orient="horz" pos="1552" userDrawn="1">
          <p15:clr>
            <a:srgbClr val="A4A3A4"/>
          </p15:clr>
        </p15:guide>
        <p15:guide id="5" orient="horz" pos="2799" userDrawn="1">
          <p15:clr>
            <a:srgbClr val="A4A3A4"/>
          </p15:clr>
        </p15:guide>
        <p15:guide id="6" pos="26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3F4D09-2FD6-687E-C3C2-79725F5682E5}" name="Daria Lepori" initials="DL" userId="S::lepori@azionequaresimale.ch::2e4a1b82-53ba-4ce3-b26d-1be7b1f91418" providerId="AD"/>
  <p188:author id="{B57DC228-7129-01C2-B240-BF6E22485C5A}" name="Elke Fassbender" initials="EF" userId="S::Elke.Fassbender@heks.ch::cdc2effb-6a2c-4fd4-b97f-b7b8079c56c9" providerId="AD"/>
  <p188:author id="{1FE46238-39EB-B7D7-0D4D-7D612B73AEE4}" name="Andrea Gisler" initials="AG" userId="S::Gisler@fastenaktion.ch::8b0b37a3-5f0e-4d97-937f-bfcf2f4aa78e" providerId="AD"/>
  <p188:author id="{403059BD-7337-DD3B-E061-87AE1AFFED05}" name="Simon Weber" initials="SW" userId="S::simon.weber_heks.ch#ext#@fastenopfer.onmicrosoft.com::e3ac3f05-1f7f-4bd8-aad0-755ce6f1bde6" providerId="AD"/>
  <p188:author id="{AC0D62C4-B4A6-D46C-3C1F-F4FB35BD8143}" name="Carmen Staub" initials="CS" userId="S::staub@fastenaktion.ch::09e7ed81-3030-4fcc-9ffb-bc0704cd59be" providerId="AD"/>
  <p188:author id="{A94E1AF5-D13F-80F4-91FC-F6384A12D493}" name="Matthias Dörnenburg" initials="MD" userId="S::doernenburg@fastenaktion.ch::e9b9e838-a84d-4c30-bc81-41e4c22bc7c6" providerId="AD"/>
  <p188:author id="{697775FD-770E-C400-A844-57C4D6923B1B}" name="Selina Stadler" initials="SS" userId="S::stadler@fastenaktion.ch::f190af32-59c0-40eb-b4ab-163b1ce33f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emi Ganarin" initials="NG" lastIdx="30" clrIdx="0">
    <p:extLst>
      <p:ext uri="{19B8F6BF-5375-455C-9EA6-DF929625EA0E}">
        <p15:presenceInfo xmlns:p15="http://schemas.microsoft.com/office/powerpoint/2012/main" userId="S-1-5-21-92865445-619337743-9522986-18431" providerId="AD"/>
      </p:ext>
    </p:extLst>
  </p:cmAuthor>
  <p:cmAuthor id="2" name="Matthias Dörnenburg" initials="MD" lastIdx="2" clrIdx="1">
    <p:extLst>
      <p:ext uri="{19B8F6BF-5375-455C-9EA6-DF929625EA0E}">
        <p15:presenceInfo xmlns:p15="http://schemas.microsoft.com/office/powerpoint/2012/main" userId="S-1-5-21-92865445-619337743-9522986-10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2"/>
    <a:srgbClr val="5A8E22"/>
    <a:srgbClr val="0E803F"/>
    <a:srgbClr val="D7D7D7"/>
    <a:srgbClr val="F1F1F1"/>
    <a:srgbClr val="737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9CD552-7166-4047-BD7F-B4FEC30EF9CB}" v="1695" dt="2025-02-10T07:21:19.18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080" y="77"/>
      </p:cViewPr>
      <p:guideLst>
        <p:guide pos="181"/>
        <p:guide pos="476"/>
        <p:guide orient="horz" pos="1552"/>
        <p:guide orient="horz" pos="2799"/>
        <p:guide pos="260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Quadri" userId="S::quadri@fastenaktion.ch::aaa01542-373c-4b9a-b91a-7d641a243ef4" providerId="AD" clId="Web-{45651DA1-C07F-AD1A-15C1-82C53D36C846}"/>
    <pc:docChg chg="modSld">
      <pc:chgData name="Laura Quadri" userId="S::quadri@fastenaktion.ch::aaa01542-373c-4b9a-b91a-7d641a243ef4" providerId="AD" clId="Web-{45651DA1-C07F-AD1A-15C1-82C53D36C846}" dt="2025-01-29T15:22:44.967" v="943" actId="1076"/>
      <pc:docMkLst>
        <pc:docMk/>
      </pc:docMkLst>
      <pc:sldChg chg="modSp">
        <pc:chgData name="Laura Quadri" userId="S::quadri@fastenaktion.ch::aaa01542-373c-4b9a-b91a-7d641a243ef4" providerId="AD" clId="Web-{45651DA1-C07F-AD1A-15C1-82C53D36C846}" dt="2025-01-29T15:22:44.967" v="943" actId="1076"/>
        <pc:sldMkLst>
          <pc:docMk/>
          <pc:sldMk cId="3579049639" sldId="532"/>
        </pc:sldMkLst>
        <pc:spChg chg="mod">
          <ac:chgData name="Laura Quadri" userId="S::quadri@fastenaktion.ch::aaa01542-373c-4b9a-b91a-7d641a243ef4" providerId="AD" clId="Web-{45651DA1-C07F-AD1A-15C1-82C53D36C846}" dt="2025-01-29T15:22:44.967" v="943" actId="1076"/>
          <ac:spMkLst>
            <pc:docMk/>
            <pc:sldMk cId="3579049639" sldId="532"/>
            <ac:spMk id="2" creationId="{ADCEF680-6680-9323-C443-1B7B5334EE2D}"/>
          </ac:spMkLst>
        </pc:spChg>
      </pc:sldChg>
      <pc:sldChg chg="modSp">
        <pc:chgData name="Laura Quadri" userId="S::quadri@fastenaktion.ch::aaa01542-373c-4b9a-b91a-7d641a243ef4" providerId="AD" clId="Web-{45651DA1-C07F-AD1A-15C1-82C53D36C846}" dt="2025-01-29T15:20:13.839" v="658" actId="20577"/>
        <pc:sldMkLst>
          <pc:docMk/>
          <pc:sldMk cId="3833140553" sldId="548"/>
        </pc:sldMkLst>
        <pc:spChg chg="mod">
          <ac:chgData name="Laura Quadri" userId="S::quadri@fastenaktion.ch::aaa01542-373c-4b9a-b91a-7d641a243ef4" providerId="AD" clId="Web-{45651DA1-C07F-AD1A-15C1-82C53D36C846}" dt="2025-01-29T15:20:13.839" v="658" actId="20577"/>
          <ac:spMkLst>
            <pc:docMk/>
            <pc:sldMk cId="3833140553" sldId="548"/>
            <ac:spMk id="2" creationId="{00675056-C5B8-70D5-E9C6-57E5FBA790FE}"/>
          </ac:spMkLst>
        </pc:spChg>
      </pc:sldChg>
    </pc:docChg>
  </pc:docChgLst>
  <pc:docChgLst>
    <pc:chgData name="Daria Lepori" userId="2e4a1b82-53ba-4ce3-b26d-1be7b1f91418" providerId="ADAL" clId="{289CD552-7166-4047-BD7F-B4FEC30EF9CB}"/>
    <pc:docChg chg="undo custSel addSld delSld modSld sldOrd modMainMaster">
      <pc:chgData name="Daria Lepori" userId="2e4a1b82-53ba-4ce3-b26d-1be7b1f91418" providerId="ADAL" clId="{289CD552-7166-4047-BD7F-B4FEC30EF9CB}" dt="2025-02-07T11:47:29.410" v="5964"/>
      <pc:docMkLst>
        <pc:docMk/>
      </pc:docMkLst>
      <pc:sldChg chg="add del ord modNotesTx">
        <pc:chgData name="Daria Lepori" userId="2e4a1b82-53ba-4ce3-b26d-1be7b1f91418" providerId="ADAL" clId="{289CD552-7166-4047-BD7F-B4FEC30EF9CB}" dt="2025-01-30T08:44:35.725" v="2722" actId="47"/>
        <pc:sldMkLst>
          <pc:docMk/>
          <pc:sldMk cId="3553429197" sldId="270"/>
        </pc:sldMkLst>
      </pc:sldChg>
      <pc:sldChg chg="add del ord">
        <pc:chgData name="Daria Lepori" userId="2e4a1b82-53ba-4ce3-b26d-1be7b1f91418" providerId="ADAL" clId="{289CD552-7166-4047-BD7F-B4FEC30EF9CB}" dt="2025-01-27T15:35:00.747" v="1268" actId="47"/>
        <pc:sldMkLst>
          <pc:docMk/>
          <pc:sldMk cId="1664695395" sldId="296"/>
        </pc:sldMkLst>
      </pc:sldChg>
      <pc:sldChg chg="addSp delSp modSp add mod ord modTransition modNotesTx">
        <pc:chgData name="Daria Lepori" userId="2e4a1b82-53ba-4ce3-b26d-1be7b1f91418" providerId="ADAL" clId="{289CD552-7166-4047-BD7F-B4FEC30EF9CB}" dt="2025-02-07T11:18:09.175" v="5609" actId="20577"/>
        <pc:sldMkLst>
          <pc:docMk/>
          <pc:sldMk cId="953895033" sldId="297"/>
        </pc:sldMkLst>
        <pc:spChg chg="mod">
          <ac:chgData name="Daria Lepori" userId="2e4a1b82-53ba-4ce3-b26d-1be7b1f91418" providerId="ADAL" clId="{289CD552-7166-4047-BD7F-B4FEC30EF9CB}" dt="2025-01-30T09:40:55.756" v="3686" actId="1076"/>
          <ac:spMkLst>
            <pc:docMk/>
            <pc:sldMk cId="953895033" sldId="297"/>
            <ac:spMk id="2" creationId="{BCA44AB9-A39C-43D8-AB91-29E7F989DD54}"/>
          </ac:spMkLst>
        </pc:spChg>
        <pc:spChg chg="add mod">
          <ac:chgData name="Daria Lepori" userId="2e4a1b82-53ba-4ce3-b26d-1be7b1f91418" providerId="ADAL" clId="{289CD552-7166-4047-BD7F-B4FEC30EF9CB}" dt="2025-01-30T10:32:07.225" v="5047" actId="20577"/>
          <ac:spMkLst>
            <pc:docMk/>
            <pc:sldMk cId="953895033" sldId="297"/>
            <ac:spMk id="3" creationId="{1DBEF7B3-5749-D8C9-7BC2-0015E02B03B6}"/>
          </ac:spMkLst>
        </pc:spChg>
        <pc:graphicFrameChg chg="add mod">
          <ac:chgData name="Daria Lepori" userId="2e4a1b82-53ba-4ce3-b26d-1be7b1f91418" providerId="ADAL" clId="{289CD552-7166-4047-BD7F-B4FEC30EF9CB}" dt="2025-02-07T11:18:09.175" v="5609" actId="20577"/>
          <ac:graphicFrameMkLst>
            <pc:docMk/>
            <pc:sldMk cId="953895033" sldId="297"/>
            <ac:graphicFrameMk id="4" creationId="{D5D4A8EF-B0F1-F53B-A5DE-FD693F4554D8}"/>
          </ac:graphicFrameMkLst>
        </pc:graphicFrameChg>
        <pc:picChg chg="add mod">
          <ac:chgData name="Daria Lepori" userId="2e4a1b82-53ba-4ce3-b26d-1be7b1f91418" providerId="ADAL" clId="{289CD552-7166-4047-BD7F-B4FEC30EF9CB}" dt="2025-02-07T11:16:12.830" v="5571" actId="1036"/>
          <ac:picMkLst>
            <pc:docMk/>
            <pc:sldMk cId="953895033" sldId="297"/>
            <ac:picMk id="2052" creationId="{6C16925A-B666-0405-886E-9B794E97970F}"/>
          </ac:picMkLst>
        </pc:picChg>
      </pc:sldChg>
      <pc:sldChg chg="modSp del mod modTransition">
        <pc:chgData name="Daria Lepori" userId="2e4a1b82-53ba-4ce3-b26d-1be7b1f91418" providerId="ADAL" clId="{289CD552-7166-4047-BD7F-B4FEC30EF9CB}" dt="2025-01-27T15:53:17.567" v="1487" actId="47"/>
        <pc:sldMkLst>
          <pc:docMk/>
          <pc:sldMk cId="0" sldId="299"/>
        </pc:sldMkLst>
      </pc:sldChg>
      <pc:sldChg chg="addSp delSp modSp mod modTransition modAnim">
        <pc:chgData name="Daria Lepori" userId="2e4a1b82-53ba-4ce3-b26d-1be7b1f91418" providerId="ADAL" clId="{289CD552-7166-4047-BD7F-B4FEC30EF9CB}" dt="2025-02-07T11:40:18.516" v="5813"/>
        <pc:sldMkLst>
          <pc:docMk/>
          <pc:sldMk cId="1470291283" sldId="459"/>
        </pc:sldMkLst>
        <pc:spChg chg="mod">
          <ac:chgData name="Daria Lepori" userId="2e4a1b82-53ba-4ce3-b26d-1be7b1f91418" providerId="ADAL" clId="{289CD552-7166-4047-BD7F-B4FEC30EF9CB}" dt="2025-02-07T11:39:01.967" v="5803" actId="14100"/>
          <ac:spMkLst>
            <pc:docMk/>
            <pc:sldMk cId="1470291283" sldId="459"/>
            <ac:spMk id="4" creationId="{B43A44D4-27A5-0F2A-A007-801A99F17E29}"/>
          </ac:spMkLst>
        </pc:spChg>
        <pc:picChg chg="add del mod">
          <ac:chgData name="Daria Lepori" userId="2e4a1b82-53ba-4ce3-b26d-1be7b1f91418" providerId="ADAL" clId="{289CD552-7166-4047-BD7F-B4FEC30EF9CB}" dt="2025-02-07T11:38:57.637" v="5802" actId="14100"/>
          <ac:picMkLst>
            <pc:docMk/>
            <pc:sldMk cId="1470291283" sldId="459"/>
            <ac:picMk id="6" creationId="{355972E6-3A91-2E51-C39B-C02E3B82378D}"/>
          </ac:picMkLst>
        </pc:picChg>
      </pc:sldChg>
      <pc:sldChg chg="addSp delSp modSp mod modTransition modAnim">
        <pc:chgData name="Daria Lepori" userId="2e4a1b82-53ba-4ce3-b26d-1be7b1f91418" providerId="ADAL" clId="{289CD552-7166-4047-BD7F-B4FEC30EF9CB}" dt="2025-02-07T11:44:15.031" v="5927"/>
        <pc:sldMkLst>
          <pc:docMk/>
          <pc:sldMk cId="1422730793" sldId="465"/>
        </pc:sldMkLst>
        <pc:spChg chg="mod">
          <ac:chgData name="Daria Lepori" userId="2e4a1b82-53ba-4ce3-b26d-1be7b1f91418" providerId="ADAL" clId="{289CD552-7166-4047-BD7F-B4FEC30EF9CB}" dt="2025-01-30T09:07:29.334" v="3204" actId="207"/>
          <ac:spMkLst>
            <pc:docMk/>
            <pc:sldMk cId="1422730793" sldId="465"/>
            <ac:spMk id="2" creationId="{522DC5EA-E3B8-D243-A5D8-255C7399942F}"/>
          </ac:spMkLst>
        </pc:spChg>
        <pc:spChg chg="mod">
          <ac:chgData name="Daria Lepori" userId="2e4a1b82-53ba-4ce3-b26d-1be7b1f91418" providerId="ADAL" clId="{289CD552-7166-4047-BD7F-B4FEC30EF9CB}" dt="2025-01-27T16:12:32.996" v="1838" actId="2711"/>
          <ac:spMkLst>
            <pc:docMk/>
            <pc:sldMk cId="1422730793" sldId="465"/>
            <ac:spMk id="3" creationId="{0F268E73-6D2E-2604-28A2-6FA5C8896386}"/>
          </ac:spMkLst>
        </pc:spChg>
        <pc:picChg chg="add mod modCrop">
          <ac:chgData name="Daria Lepori" userId="2e4a1b82-53ba-4ce3-b26d-1be7b1f91418" providerId="ADAL" clId="{289CD552-7166-4047-BD7F-B4FEC30EF9CB}" dt="2025-01-13T16:09:30.286" v="296" actId="1076"/>
          <ac:picMkLst>
            <pc:docMk/>
            <pc:sldMk cId="1422730793" sldId="465"/>
            <ac:picMk id="5" creationId="{523159B8-F3F3-BB22-241F-3253C579303D}"/>
          </ac:picMkLst>
        </pc:picChg>
        <pc:picChg chg="add mod">
          <ac:chgData name="Daria Lepori" userId="2e4a1b82-53ba-4ce3-b26d-1be7b1f91418" providerId="ADAL" clId="{289CD552-7166-4047-BD7F-B4FEC30EF9CB}" dt="2025-01-27T16:13:00.904" v="1844" actId="688"/>
          <ac:picMkLst>
            <pc:docMk/>
            <pc:sldMk cId="1422730793" sldId="465"/>
            <ac:picMk id="8" creationId="{26E2412D-663C-A7AD-AA7E-137142CCDF4F}"/>
          </ac:picMkLst>
        </pc:picChg>
      </pc:sldChg>
      <pc:sldChg chg="addSp modSp add mod ord modTransition modAnim modNotesTx">
        <pc:chgData name="Daria Lepori" userId="2e4a1b82-53ba-4ce3-b26d-1be7b1f91418" providerId="ADAL" clId="{289CD552-7166-4047-BD7F-B4FEC30EF9CB}" dt="2025-02-07T11:26:13.347" v="5662" actId="20577"/>
        <pc:sldMkLst>
          <pc:docMk/>
          <pc:sldMk cId="314822731" sldId="479"/>
        </pc:sldMkLst>
        <pc:spChg chg="mod">
          <ac:chgData name="Daria Lepori" userId="2e4a1b82-53ba-4ce3-b26d-1be7b1f91418" providerId="ADAL" clId="{289CD552-7166-4047-BD7F-B4FEC30EF9CB}" dt="2025-02-07T11:26:13.347" v="5662" actId="20577"/>
          <ac:spMkLst>
            <pc:docMk/>
            <pc:sldMk cId="314822731" sldId="479"/>
            <ac:spMk id="2" creationId="{522DC5EA-E3B8-D243-A5D8-255C7399942F}"/>
          </ac:spMkLst>
        </pc:spChg>
        <pc:spChg chg="add mod">
          <ac:chgData name="Daria Lepori" userId="2e4a1b82-53ba-4ce3-b26d-1be7b1f91418" providerId="ADAL" clId="{289CD552-7166-4047-BD7F-B4FEC30EF9CB}" dt="2025-01-30T09:41:46.722" v="3729" actId="20577"/>
          <ac:spMkLst>
            <pc:docMk/>
            <pc:sldMk cId="314822731" sldId="479"/>
            <ac:spMk id="6" creationId="{1A9130FE-91A7-35E5-2FB3-9214F27E813E}"/>
          </ac:spMkLst>
        </pc:spChg>
        <pc:picChg chg="mod">
          <ac:chgData name="Daria Lepori" userId="2e4a1b82-53ba-4ce3-b26d-1be7b1f91418" providerId="ADAL" clId="{289CD552-7166-4047-BD7F-B4FEC30EF9CB}" dt="2025-01-30T09:42:26.845" v="3766" actId="1038"/>
          <ac:picMkLst>
            <pc:docMk/>
            <pc:sldMk cId="314822731" sldId="479"/>
            <ac:picMk id="3" creationId="{B28AE7C7-860C-4203-F8C6-6088D1FFB49E}"/>
          </ac:picMkLst>
        </pc:picChg>
        <pc:picChg chg="mod modCrop">
          <ac:chgData name="Daria Lepori" userId="2e4a1b82-53ba-4ce3-b26d-1be7b1f91418" providerId="ADAL" clId="{289CD552-7166-4047-BD7F-B4FEC30EF9CB}" dt="2025-01-30T09:43:09.009" v="3793" actId="1036"/>
          <ac:picMkLst>
            <pc:docMk/>
            <pc:sldMk cId="314822731" sldId="479"/>
            <ac:picMk id="4" creationId="{75620AA5-1B42-8871-0DE3-4307DE5A4BC3}"/>
          </ac:picMkLst>
        </pc:picChg>
        <pc:picChg chg="mod">
          <ac:chgData name="Daria Lepori" userId="2e4a1b82-53ba-4ce3-b26d-1be7b1f91418" providerId="ADAL" clId="{289CD552-7166-4047-BD7F-B4FEC30EF9CB}" dt="2025-01-30T09:42:37.499" v="3768" actId="1076"/>
          <ac:picMkLst>
            <pc:docMk/>
            <pc:sldMk cId="314822731" sldId="479"/>
            <ac:picMk id="5" creationId="{00000000-0000-0000-0000-000000000000}"/>
          </ac:picMkLst>
        </pc:picChg>
      </pc:sldChg>
      <pc:sldChg chg="addSp delSp modSp mod ord modTransition">
        <pc:chgData name="Daria Lepori" userId="2e4a1b82-53ba-4ce3-b26d-1be7b1f91418" providerId="ADAL" clId="{289CD552-7166-4047-BD7F-B4FEC30EF9CB}" dt="2025-02-07T11:11:51.131" v="5479"/>
        <pc:sldMkLst>
          <pc:docMk/>
          <pc:sldMk cId="2216812442" sldId="498"/>
        </pc:sldMkLst>
        <pc:spChg chg="mod">
          <ac:chgData name="Daria Lepori" userId="2e4a1b82-53ba-4ce3-b26d-1be7b1f91418" providerId="ADAL" clId="{289CD552-7166-4047-BD7F-B4FEC30EF9CB}" dt="2025-01-30T09:08:36.768" v="3222" actId="207"/>
          <ac:spMkLst>
            <pc:docMk/>
            <pc:sldMk cId="2216812442" sldId="498"/>
            <ac:spMk id="5" creationId="{4866D8BF-4157-779A-D43D-0018DAB82C1A}"/>
          </ac:spMkLst>
        </pc:spChg>
        <pc:picChg chg="add mod modCrop">
          <ac:chgData name="Daria Lepori" userId="2e4a1b82-53ba-4ce3-b26d-1be7b1f91418" providerId="ADAL" clId="{289CD552-7166-4047-BD7F-B4FEC30EF9CB}" dt="2025-01-13T16:05:03.697" v="239" actId="732"/>
          <ac:picMkLst>
            <pc:docMk/>
            <pc:sldMk cId="2216812442" sldId="498"/>
            <ac:picMk id="3" creationId="{62C0BB49-BD19-D228-B55B-E54801FEC663}"/>
          </ac:picMkLst>
        </pc:picChg>
      </pc:sldChg>
      <pc:sldChg chg="add del ord">
        <pc:chgData name="Daria Lepori" userId="2e4a1b82-53ba-4ce3-b26d-1be7b1f91418" providerId="ADAL" clId="{289CD552-7166-4047-BD7F-B4FEC30EF9CB}" dt="2025-01-29T07:13:41.532" v="1937" actId="47"/>
        <pc:sldMkLst>
          <pc:docMk/>
          <pc:sldMk cId="2887056632" sldId="509"/>
        </pc:sldMkLst>
      </pc:sldChg>
      <pc:sldChg chg="addSp delSp modSp add mod ord modTransition modNotesTx">
        <pc:chgData name="Daria Lepori" userId="2e4a1b82-53ba-4ce3-b26d-1be7b1f91418" providerId="ADAL" clId="{289CD552-7166-4047-BD7F-B4FEC30EF9CB}" dt="2025-02-07T11:12:51.493" v="5483" actId="20577"/>
        <pc:sldMkLst>
          <pc:docMk/>
          <pc:sldMk cId="279506746" sldId="520"/>
        </pc:sldMkLst>
        <pc:spChg chg="mod">
          <ac:chgData name="Daria Lepori" userId="2e4a1b82-53ba-4ce3-b26d-1be7b1f91418" providerId="ADAL" clId="{289CD552-7166-4047-BD7F-B4FEC30EF9CB}" dt="2025-01-27T15:20:41.657" v="1069" actId="20577"/>
          <ac:spMkLst>
            <pc:docMk/>
            <pc:sldMk cId="279506746" sldId="520"/>
            <ac:spMk id="2" creationId="{522DC5EA-E3B8-D243-A5D8-255C7399942F}"/>
          </ac:spMkLst>
        </pc:spChg>
        <pc:spChg chg="mod">
          <ac:chgData name="Daria Lepori" userId="2e4a1b82-53ba-4ce3-b26d-1be7b1f91418" providerId="ADAL" clId="{289CD552-7166-4047-BD7F-B4FEC30EF9CB}" dt="2025-02-07T11:12:51.493" v="5483" actId="20577"/>
          <ac:spMkLst>
            <pc:docMk/>
            <pc:sldMk cId="279506746" sldId="520"/>
            <ac:spMk id="8" creationId="{2C8EABD5-1C5B-0270-87BB-F5809364E15A}"/>
          </ac:spMkLst>
        </pc:spChg>
        <pc:spChg chg="mod">
          <ac:chgData name="Daria Lepori" userId="2e4a1b82-53ba-4ce3-b26d-1be7b1f91418" providerId="ADAL" clId="{289CD552-7166-4047-BD7F-B4FEC30EF9CB}" dt="2025-02-07T11:12:48.819" v="5481" actId="20577"/>
          <ac:spMkLst>
            <pc:docMk/>
            <pc:sldMk cId="279506746" sldId="520"/>
            <ac:spMk id="9" creationId="{1D50E01E-3843-BD12-3417-7F5A58192F45}"/>
          </ac:spMkLst>
        </pc:spChg>
        <pc:spChg chg="mod">
          <ac:chgData name="Daria Lepori" userId="2e4a1b82-53ba-4ce3-b26d-1be7b1f91418" providerId="ADAL" clId="{289CD552-7166-4047-BD7F-B4FEC30EF9CB}" dt="2025-01-27T15:34:51.329" v="1267" actId="20577"/>
          <ac:spMkLst>
            <pc:docMk/>
            <pc:sldMk cId="279506746" sldId="520"/>
            <ac:spMk id="10" creationId="{FF72D108-FDFC-C434-C0D5-D737D5FA373F}"/>
          </ac:spMkLst>
        </pc:spChg>
        <pc:grpChg chg="mod">
          <ac:chgData name="Daria Lepori" userId="2e4a1b82-53ba-4ce3-b26d-1be7b1f91418" providerId="ADAL" clId="{289CD552-7166-4047-BD7F-B4FEC30EF9CB}" dt="2025-01-27T15:33:47.202" v="1227" actId="1076"/>
          <ac:grpSpMkLst>
            <pc:docMk/>
            <pc:sldMk cId="279506746" sldId="520"/>
            <ac:grpSpMk id="7" creationId="{4A2BE63A-3819-DD85-019D-AAE59ECDD389}"/>
          </ac:grpSpMkLst>
        </pc:grpChg>
        <pc:picChg chg="add mod modCrop">
          <ac:chgData name="Daria Lepori" userId="2e4a1b82-53ba-4ce3-b26d-1be7b1f91418" providerId="ADAL" clId="{289CD552-7166-4047-BD7F-B4FEC30EF9CB}" dt="2025-01-27T15:28:42.029" v="1171" actId="14100"/>
          <ac:picMkLst>
            <pc:docMk/>
            <pc:sldMk cId="279506746" sldId="520"/>
            <ac:picMk id="5" creationId="{A5A39B57-10F5-2289-3B65-66C6717B2B06}"/>
          </ac:picMkLst>
        </pc:picChg>
      </pc:sldChg>
      <pc:sldChg chg="modSp del mod ord modTransition">
        <pc:chgData name="Daria Lepori" userId="2e4a1b82-53ba-4ce3-b26d-1be7b1f91418" providerId="ADAL" clId="{289CD552-7166-4047-BD7F-B4FEC30EF9CB}" dt="2025-01-29T15:03:02.690" v="2675" actId="47"/>
        <pc:sldMkLst>
          <pc:docMk/>
          <pc:sldMk cId="2971283170" sldId="523"/>
        </pc:sldMkLst>
      </pc:sldChg>
      <pc:sldChg chg="del modTransition modAnim">
        <pc:chgData name="Daria Lepori" userId="2e4a1b82-53ba-4ce3-b26d-1be7b1f91418" providerId="ADAL" clId="{289CD552-7166-4047-BD7F-B4FEC30EF9CB}" dt="2025-01-13T16:06:17.325" v="259" actId="47"/>
        <pc:sldMkLst>
          <pc:docMk/>
          <pc:sldMk cId="1896389" sldId="524"/>
        </pc:sldMkLst>
      </pc:sldChg>
      <pc:sldChg chg="addSp delSp modSp add mod ord modTransition modNotesTx">
        <pc:chgData name="Daria Lepori" userId="2e4a1b82-53ba-4ce3-b26d-1be7b1f91418" providerId="ADAL" clId="{289CD552-7166-4047-BD7F-B4FEC30EF9CB}" dt="2025-02-07T11:11:51.131" v="5479"/>
        <pc:sldMkLst>
          <pc:docMk/>
          <pc:sldMk cId="1309331405" sldId="524"/>
        </pc:sldMkLst>
        <pc:spChg chg="add mod">
          <ac:chgData name="Daria Lepori" userId="2e4a1b82-53ba-4ce3-b26d-1be7b1f91418" providerId="ADAL" clId="{289CD552-7166-4047-BD7F-B4FEC30EF9CB}" dt="2025-01-30T10:33:04.921" v="5108" actId="20577"/>
          <ac:spMkLst>
            <pc:docMk/>
            <pc:sldMk cId="1309331405" sldId="524"/>
            <ac:spMk id="2" creationId="{0EE631D6-8A5E-582B-E066-37A04082C315}"/>
          </ac:spMkLst>
        </pc:spChg>
        <pc:spChg chg="mod">
          <ac:chgData name="Daria Lepori" userId="2e4a1b82-53ba-4ce3-b26d-1be7b1f91418" providerId="ADAL" clId="{289CD552-7166-4047-BD7F-B4FEC30EF9CB}" dt="2025-01-27T14:44:40.900" v="513" actId="20577"/>
          <ac:spMkLst>
            <pc:docMk/>
            <pc:sldMk cId="1309331405" sldId="524"/>
            <ac:spMk id="4" creationId="{9A54B5C2-0D90-05B8-9B1E-19C2BC003C31}"/>
          </ac:spMkLst>
        </pc:spChg>
        <pc:picChg chg="add mod modCrop">
          <ac:chgData name="Daria Lepori" userId="2e4a1b82-53ba-4ce3-b26d-1be7b1f91418" providerId="ADAL" clId="{289CD552-7166-4047-BD7F-B4FEC30EF9CB}" dt="2025-01-30T10:33:01.100" v="5103" actId="1076"/>
          <ac:picMkLst>
            <pc:docMk/>
            <pc:sldMk cId="1309331405" sldId="524"/>
            <ac:picMk id="3" creationId="{7B8ECC0D-C195-CAB6-B50B-BFEDC9000ACB}"/>
          </ac:picMkLst>
        </pc:picChg>
      </pc:sldChg>
      <pc:sldChg chg="addSp delSp modSp mod modTransition modAnim">
        <pc:chgData name="Daria Lepori" userId="2e4a1b82-53ba-4ce3-b26d-1be7b1f91418" providerId="ADAL" clId="{289CD552-7166-4047-BD7F-B4FEC30EF9CB}" dt="2025-02-07T11:36:37.126" v="5783"/>
        <pc:sldMkLst>
          <pc:docMk/>
          <pc:sldMk cId="833630632" sldId="527"/>
        </pc:sldMkLst>
        <pc:spChg chg="mod">
          <ac:chgData name="Daria Lepori" userId="2e4a1b82-53ba-4ce3-b26d-1be7b1f91418" providerId="ADAL" clId="{289CD552-7166-4047-BD7F-B4FEC30EF9CB}" dt="2025-01-27T16:05:10.073" v="1760" actId="20577"/>
          <ac:spMkLst>
            <pc:docMk/>
            <pc:sldMk cId="833630632" sldId="527"/>
            <ac:spMk id="3" creationId="{0BD18D65-824E-EAA4-4A9B-202D8F1998F4}"/>
          </ac:spMkLst>
        </pc:spChg>
        <pc:spChg chg="mod">
          <ac:chgData name="Daria Lepori" userId="2e4a1b82-53ba-4ce3-b26d-1be7b1f91418" providerId="ADAL" clId="{289CD552-7166-4047-BD7F-B4FEC30EF9CB}" dt="2025-01-30T09:08:05.838" v="3220" actId="207"/>
          <ac:spMkLst>
            <pc:docMk/>
            <pc:sldMk cId="833630632" sldId="527"/>
            <ac:spMk id="8" creationId="{00000000-0000-0000-0000-000000000000}"/>
          </ac:spMkLst>
        </pc:spChg>
        <pc:spChg chg="mod ord">
          <ac:chgData name="Daria Lepori" userId="2e4a1b82-53ba-4ce3-b26d-1be7b1f91418" providerId="ADAL" clId="{289CD552-7166-4047-BD7F-B4FEC30EF9CB}" dt="2025-01-27T16:08:20.664" v="1829" actId="1038"/>
          <ac:spMkLst>
            <pc:docMk/>
            <pc:sldMk cId="833630632" sldId="527"/>
            <ac:spMk id="10" creationId="{CDEA0CC6-F68A-0215-6CEB-14E475AA4B43}"/>
          </ac:spMkLst>
        </pc:spChg>
        <pc:spChg chg="mod ord">
          <ac:chgData name="Daria Lepori" userId="2e4a1b82-53ba-4ce3-b26d-1be7b1f91418" providerId="ADAL" clId="{289CD552-7166-4047-BD7F-B4FEC30EF9CB}" dt="2025-01-27T16:07:59.339" v="1816" actId="1038"/>
          <ac:spMkLst>
            <pc:docMk/>
            <pc:sldMk cId="833630632" sldId="527"/>
            <ac:spMk id="19" creationId="{AB5540E3-6C69-B914-D922-6CC13135FFED}"/>
          </ac:spMkLst>
        </pc:spChg>
        <pc:grpChg chg="add mod">
          <ac:chgData name="Daria Lepori" userId="2e4a1b82-53ba-4ce3-b26d-1be7b1f91418" providerId="ADAL" clId="{289CD552-7166-4047-BD7F-B4FEC30EF9CB}" dt="2025-01-27T16:02:26.949" v="1651" actId="1076"/>
          <ac:grpSpMkLst>
            <pc:docMk/>
            <pc:sldMk cId="833630632" sldId="527"/>
            <ac:grpSpMk id="2" creationId="{17234862-7665-E331-4300-1003D936BEBF}"/>
          </ac:grpSpMkLst>
        </pc:grpChg>
        <pc:picChg chg="add mod">
          <ac:chgData name="Daria Lepori" userId="2e4a1b82-53ba-4ce3-b26d-1be7b1f91418" providerId="ADAL" clId="{289CD552-7166-4047-BD7F-B4FEC30EF9CB}" dt="2025-01-27T16:02:14.579" v="1648"/>
          <ac:picMkLst>
            <pc:docMk/>
            <pc:sldMk cId="833630632" sldId="527"/>
            <ac:picMk id="4" creationId="{B031AF97-687A-FA19-B2D4-D8F59A3B26C8}"/>
          </ac:picMkLst>
        </pc:picChg>
        <pc:picChg chg="add mod">
          <ac:chgData name="Daria Lepori" userId="2e4a1b82-53ba-4ce3-b26d-1be7b1f91418" providerId="ADAL" clId="{289CD552-7166-4047-BD7F-B4FEC30EF9CB}" dt="2025-01-27T16:02:14.579" v="1648"/>
          <ac:picMkLst>
            <pc:docMk/>
            <pc:sldMk cId="833630632" sldId="527"/>
            <ac:picMk id="5" creationId="{B835D15B-DD6F-F26C-8C68-203238E7F266}"/>
          </ac:picMkLst>
        </pc:picChg>
        <pc:picChg chg="add mod">
          <ac:chgData name="Daria Lepori" userId="2e4a1b82-53ba-4ce3-b26d-1be7b1f91418" providerId="ADAL" clId="{289CD552-7166-4047-BD7F-B4FEC30EF9CB}" dt="2025-01-30T09:03:38.393" v="3145" actId="1076"/>
          <ac:picMkLst>
            <pc:docMk/>
            <pc:sldMk cId="833630632" sldId="527"/>
            <ac:picMk id="6" creationId="{D49488A6-4C3D-158E-321E-12FB53BC7D2F}"/>
          </ac:picMkLst>
        </pc:picChg>
      </pc:sldChg>
      <pc:sldChg chg="modSp del mod modTransition modAnim">
        <pc:chgData name="Daria Lepori" userId="2e4a1b82-53ba-4ce3-b26d-1be7b1f91418" providerId="ADAL" clId="{289CD552-7166-4047-BD7F-B4FEC30EF9CB}" dt="2025-01-27T14:42:45.565" v="494" actId="47"/>
        <pc:sldMkLst>
          <pc:docMk/>
          <pc:sldMk cId="872433250" sldId="528"/>
        </pc:sldMkLst>
      </pc:sldChg>
      <pc:sldChg chg="addSp delSp modSp del mod modTransition modAnim">
        <pc:chgData name="Daria Lepori" userId="2e4a1b82-53ba-4ce3-b26d-1be7b1f91418" providerId="ADAL" clId="{289CD552-7166-4047-BD7F-B4FEC30EF9CB}" dt="2025-01-27T15:54:39.773" v="1495" actId="47"/>
        <pc:sldMkLst>
          <pc:docMk/>
          <pc:sldMk cId="3658181925" sldId="529"/>
        </pc:sldMkLst>
      </pc:sldChg>
      <pc:sldChg chg="modSp mod modTransition modAnim">
        <pc:chgData name="Daria Lepori" userId="2e4a1b82-53ba-4ce3-b26d-1be7b1f91418" providerId="ADAL" clId="{289CD552-7166-4047-BD7F-B4FEC30EF9CB}" dt="2025-02-07T11:11:51.131" v="5479"/>
        <pc:sldMkLst>
          <pc:docMk/>
          <pc:sldMk cId="1536764384" sldId="530"/>
        </pc:sldMkLst>
        <pc:spChg chg="mod">
          <ac:chgData name="Daria Lepori" userId="2e4a1b82-53ba-4ce3-b26d-1be7b1f91418" providerId="ADAL" clId="{289CD552-7166-4047-BD7F-B4FEC30EF9CB}" dt="2025-01-13T15:22:15.367" v="21" actId="1076"/>
          <ac:spMkLst>
            <pc:docMk/>
            <pc:sldMk cId="1536764384" sldId="530"/>
            <ac:spMk id="12" creationId="{D64A71BD-CF03-B14A-A9A0-4EF881A7FA2F}"/>
          </ac:spMkLst>
        </pc:spChg>
        <pc:picChg chg="mod">
          <ac:chgData name="Daria Lepori" userId="2e4a1b82-53ba-4ce3-b26d-1be7b1f91418" providerId="ADAL" clId="{289CD552-7166-4047-BD7F-B4FEC30EF9CB}" dt="2025-01-27T15:53:00.930" v="1486" actId="1076"/>
          <ac:picMkLst>
            <pc:docMk/>
            <pc:sldMk cId="1536764384" sldId="530"/>
            <ac:picMk id="5" creationId="{73B31FC5-D912-1E32-B96F-38FD56C14CA4}"/>
          </ac:picMkLst>
        </pc:picChg>
      </pc:sldChg>
      <pc:sldChg chg="addSp delSp modSp del mod modTransition modAnim">
        <pc:chgData name="Daria Lepori" userId="2e4a1b82-53ba-4ce3-b26d-1be7b1f91418" providerId="ADAL" clId="{289CD552-7166-4047-BD7F-B4FEC30EF9CB}" dt="2025-01-27T15:39:16.954" v="1379" actId="47"/>
        <pc:sldMkLst>
          <pc:docMk/>
          <pc:sldMk cId="1688143551" sldId="531"/>
        </pc:sldMkLst>
      </pc:sldChg>
      <pc:sldChg chg="modSp mod modTransition modAnim">
        <pc:chgData name="Daria Lepori" userId="2e4a1b82-53ba-4ce3-b26d-1be7b1f91418" providerId="ADAL" clId="{289CD552-7166-4047-BD7F-B4FEC30EF9CB}" dt="2025-02-07T11:47:29.410" v="5964"/>
        <pc:sldMkLst>
          <pc:docMk/>
          <pc:sldMk cId="3579049639" sldId="532"/>
        </pc:sldMkLst>
        <pc:spChg chg="mod">
          <ac:chgData name="Daria Lepori" userId="2e4a1b82-53ba-4ce3-b26d-1be7b1f91418" providerId="ADAL" clId="{289CD552-7166-4047-BD7F-B4FEC30EF9CB}" dt="2025-01-30T10:35:25.148" v="5123" actId="14100"/>
          <ac:spMkLst>
            <pc:docMk/>
            <pc:sldMk cId="3579049639" sldId="532"/>
            <ac:spMk id="2" creationId="{ADCEF680-6680-9323-C443-1B7B5334EE2D}"/>
          </ac:spMkLst>
        </pc:spChg>
        <pc:spChg chg="mod">
          <ac:chgData name="Daria Lepori" userId="2e4a1b82-53ba-4ce3-b26d-1be7b1f91418" providerId="ADAL" clId="{289CD552-7166-4047-BD7F-B4FEC30EF9CB}" dt="2025-01-27T15:40:31.185" v="1389" actId="13926"/>
          <ac:spMkLst>
            <pc:docMk/>
            <pc:sldMk cId="3579049639" sldId="532"/>
            <ac:spMk id="4" creationId="{7BDFDF6A-365F-BF6B-8426-F5CF8871A82D}"/>
          </ac:spMkLst>
        </pc:spChg>
        <pc:picChg chg="mod">
          <ac:chgData name="Daria Lepori" userId="2e4a1b82-53ba-4ce3-b26d-1be7b1f91418" providerId="ADAL" clId="{289CD552-7166-4047-BD7F-B4FEC30EF9CB}" dt="2025-01-30T10:35:15.155" v="5122" actId="14100"/>
          <ac:picMkLst>
            <pc:docMk/>
            <pc:sldMk cId="3579049639" sldId="532"/>
            <ac:picMk id="7" creationId="{6F6889A7-8560-CA7D-5300-D3044FE72355}"/>
          </ac:picMkLst>
        </pc:picChg>
      </pc:sldChg>
      <pc:sldChg chg="modSp add mod modTransition">
        <pc:chgData name="Daria Lepori" userId="2e4a1b82-53ba-4ce3-b26d-1be7b1f91418" providerId="ADAL" clId="{289CD552-7166-4047-BD7F-B4FEC30EF9CB}" dt="2025-02-07T11:11:51.131" v="5479"/>
        <pc:sldMkLst>
          <pc:docMk/>
          <pc:sldMk cId="135343225" sldId="533"/>
        </pc:sldMkLst>
        <pc:picChg chg="mod modCrop">
          <ac:chgData name="Daria Lepori" userId="2e4a1b82-53ba-4ce3-b26d-1be7b1f91418" providerId="ADAL" clId="{289CD552-7166-4047-BD7F-B4FEC30EF9CB}" dt="2025-01-30T10:30:03.504" v="4952" actId="732"/>
          <ac:picMkLst>
            <pc:docMk/>
            <pc:sldMk cId="135343225" sldId="533"/>
            <ac:picMk id="5" creationId="{A620E419-615F-AB63-EC7C-F09DCD1A4296}"/>
          </ac:picMkLst>
        </pc:picChg>
      </pc:sldChg>
      <pc:sldChg chg="modSp add del mod">
        <pc:chgData name="Daria Lepori" userId="2e4a1b82-53ba-4ce3-b26d-1be7b1f91418" providerId="ADAL" clId="{289CD552-7166-4047-BD7F-B4FEC30EF9CB}" dt="2025-02-07T11:11:39.942" v="5478" actId="47"/>
        <pc:sldMkLst>
          <pc:docMk/>
          <pc:sldMk cId="4272706004" sldId="534"/>
        </pc:sldMkLst>
      </pc:sldChg>
      <pc:sldChg chg="modSp add del mod">
        <pc:chgData name="Daria Lepori" userId="2e4a1b82-53ba-4ce3-b26d-1be7b1f91418" providerId="ADAL" clId="{289CD552-7166-4047-BD7F-B4FEC30EF9CB}" dt="2025-01-27T14:33:48.139" v="325" actId="2696"/>
        <pc:sldMkLst>
          <pc:docMk/>
          <pc:sldMk cId="1396806799" sldId="535"/>
        </pc:sldMkLst>
      </pc:sldChg>
      <pc:sldChg chg="addSp delSp modSp add del mod">
        <pc:chgData name="Daria Lepori" userId="2e4a1b82-53ba-4ce3-b26d-1be7b1f91418" providerId="ADAL" clId="{289CD552-7166-4047-BD7F-B4FEC30EF9CB}" dt="2025-01-30T10:30:36.030" v="4954" actId="2696"/>
        <pc:sldMkLst>
          <pc:docMk/>
          <pc:sldMk cId="2703036095" sldId="536"/>
        </pc:sldMkLst>
      </pc:sldChg>
      <pc:sldChg chg="addSp delSp modSp add mod modTransition modAnim modNotesTx">
        <pc:chgData name="Daria Lepori" userId="2e4a1b82-53ba-4ce3-b26d-1be7b1f91418" providerId="ADAL" clId="{289CD552-7166-4047-BD7F-B4FEC30EF9CB}" dt="2025-02-07T11:34:31.530" v="5766"/>
        <pc:sldMkLst>
          <pc:docMk/>
          <pc:sldMk cId="2820351783" sldId="537"/>
        </pc:sldMkLst>
        <pc:spChg chg="mod">
          <ac:chgData name="Daria Lepori" userId="2e4a1b82-53ba-4ce3-b26d-1be7b1f91418" providerId="ADAL" clId="{289CD552-7166-4047-BD7F-B4FEC30EF9CB}" dt="2025-02-07T11:34:18.632" v="5761" actId="20577"/>
          <ac:spMkLst>
            <pc:docMk/>
            <pc:sldMk cId="2820351783" sldId="537"/>
            <ac:spMk id="3" creationId="{1FC69D1B-1A1B-6411-E8E6-86AAEF5A44D2}"/>
          </ac:spMkLst>
        </pc:spChg>
        <pc:spChg chg="mod">
          <ac:chgData name="Daria Lepori" userId="2e4a1b82-53ba-4ce3-b26d-1be7b1f91418" providerId="ADAL" clId="{289CD552-7166-4047-BD7F-B4FEC30EF9CB}" dt="2025-01-30T09:08:26.932" v="3221" actId="207"/>
          <ac:spMkLst>
            <pc:docMk/>
            <pc:sldMk cId="2820351783" sldId="537"/>
            <ac:spMk id="4" creationId="{0BD55831-39E6-5F71-DB07-BC534BC26550}"/>
          </ac:spMkLst>
        </pc:spChg>
        <pc:picChg chg="mod">
          <ac:chgData name="Daria Lepori" userId="2e4a1b82-53ba-4ce3-b26d-1be7b1f91418" providerId="ADAL" clId="{289CD552-7166-4047-BD7F-B4FEC30EF9CB}" dt="2025-01-27T15:56:32.022" v="1576" actId="1440"/>
          <ac:picMkLst>
            <pc:docMk/>
            <pc:sldMk cId="2820351783" sldId="537"/>
            <ac:picMk id="6" creationId="{254728B6-A17A-2626-53A3-B4FCADE301AB}"/>
          </ac:picMkLst>
        </pc:picChg>
      </pc:sldChg>
      <pc:sldChg chg="modSp add del mod">
        <pc:chgData name="Daria Lepori" userId="2e4a1b82-53ba-4ce3-b26d-1be7b1f91418" providerId="ADAL" clId="{289CD552-7166-4047-BD7F-B4FEC30EF9CB}" dt="2025-01-13T15:57:39.401" v="161" actId="47"/>
        <pc:sldMkLst>
          <pc:docMk/>
          <pc:sldMk cId="3068002696" sldId="537"/>
        </pc:sldMkLst>
      </pc:sldChg>
      <pc:sldChg chg="modSp add del mod">
        <pc:chgData name="Daria Lepori" userId="2e4a1b82-53ba-4ce3-b26d-1be7b1f91418" providerId="ADAL" clId="{289CD552-7166-4047-BD7F-B4FEC30EF9CB}" dt="2025-01-30T10:30:32.942" v="4953" actId="2696"/>
        <pc:sldMkLst>
          <pc:docMk/>
          <pc:sldMk cId="2981054713" sldId="538"/>
        </pc:sldMkLst>
      </pc:sldChg>
      <pc:sldChg chg="modSp add del mod">
        <pc:chgData name="Daria Lepori" userId="2e4a1b82-53ba-4ce3-b26d-1be7b1f91418" providerId="ADAL" clId="{289CD552-7166-4047-BD7F-B4FEC30EF9CB}" dt="2025-01-27T14:34:02.204" v="326" actId="2696"/>
        <pc:sldMkLst>
          <pc:docMk/>
          <pc:sldMk cId="1846958930" sldId="539"/>
        </pc:sldMkLst>
      </pc:sldChg>
      <pc:sldChg chg="addSp delSp modSp add mod modTransition modNotesTx">
        <pc:chgData name="Daria Lepori" userId="2e4a1b82-53ba-4ce3-b26d-1be7b1f91418" providerId="ADAL" clId="{289CD552-7166-4047-BD7F-B4FEC30EF9CB}" dt="2025-02-07T11:13:24.678" v="5487" actId="20577"/>
        <pc:sldMkLst>
          <pc:docMk/>
          <pc:sldMk cId="531209772" sldId="540"/>
        </pc:sldMkLst>
        <pc:spChg chg="mod">
          <ac:chgData name="Daria Lepori" userId="2e4a1b82-53ba-4ce3-b26d-1be7b1f91418" providerId="ADAL" clId="{289CD552-7166-4047-BD7F-B4FEC30EF9CB}" dt="2025-01-27T14:40:27.668" v="413" actId="108"/>
          <ac:spMkLst>
            <pc:docMk/>
            <pc:sldMk cId="531209772" sldId="540"/>
            <ac:spMk id="8" creationId="{AACEA067-6C67-6C40-19F1-1C53F8035B37}"/>
          </ac:spMkLst>
        </pc:spChg>
        <pc:graphicFrameChg chg="add mod modGraphic">
          <ac:chgData name="Daria Lepori" userId="2e4a1b82-53ba-4ce3-b26d-1be7b1f91418" providerId="ADAL" clId="{289CD552-7166-4047-BD7F-B4FEC30EF9CB}" dt="2025-02-07T11:13:24.678" v="5487" actId="20577"/>
          <ac:graphicFrameMkLst>
            <pc:docMk/>
            <pc:sldMk cId="531209772" sldId="540"/>
            <ac:graphicFrameMk id="1028" creationId="{932C0909-1CC6-5371-E096-63A8C4DE86DB}"/>
          </ac:graphicFrameMkLst>
        </pc:graphicFrameChg>
        <pc:picChg chg="add mod ord">
          <ac:chgData name="Daria Lepori" userId="2e4a1b82-53ba-4ce3-b26d-1be7b1f91418" providerId="ADAL" clId="{289CD552-7166-4047-BD7F-B4FEC30EF9CB}" dt="2025-01-29T15:15:52.986" v="2718" actId="14100"/>
          <ac:picMkLst>
            <pc:docMk/>
            <pc:sldMk cId="531209772" sldId="540"/>
            <ac:picMk id="4" creationId="{C963669C-A9F7-2C09-3D00-5A0C9BBE6DB2}"/>
          </ac:picMkLst>
        </pc:picChg>
      </pc:sldChg>
      <pc:sldChg chg="addSp delSp modSp add mod ord modTransition modNotesTx">
        <pc:chgData name="Daria Lepori" userId="2e4a1b82-53ba-4ce3-b26d-1be7b1f91418" providerId="ADAL" clId="{289CD552-7166-4047-BD7F-B4FEC30EF9CB}" dt="2025-02-07T11:23:01.956" v="5637" actId="14100"/>
        <pc:sldMkLst>
          <pc:docMk/>
          <pc:sldMk cId="3554481527" sldId="541"/>
        </pc:sldMkLst>
        <pc:spChg chg="mod">
          <ac:chgData name="Daria Lepori" userId="2e4a1b82-53ba-4ce3-b26d-1be7b1f91418" providerId="ADAL" clId="{289CD552-7166-4047-BD7F-B4FEC30EF9CB}" dt="2025-01-30T09:16:54.248" v="3531" actId="313"/>
          <ac:spMkLst>
            <pc:docMk/>
            <pc:sldMk cId="3554481527" sldId="541"/>
            <ac:spMk id="2" creationId="{522DC5EA-E3B8-D243-A5D8-255C7399942F}"/>
          </ac:spMkLst>
        </pc:spChg>
        <pc:spChg chg="add mod">
          <ac:chgData name="Daria Lepori" userId="2e4a1b82-53ba-4ce3-b26d-1be7b1f91418" providerId="ADAL" clId="{289CD552-7166-4047-BD7F-B4FEC30EF9CB}" dt="2025-02-07T11:20:03.645" v="5615" actId="14100"/>
          <ac:spMkLst>
            <pc:docMk/>
            <pc:sldMk cId="3554481527" sldId="541"/>
            <ac:spMk id="4" creationId="{3340E64D-FFA9-DE0B-726A-999E741F88A2}"/>
          </ac:spMkLst>
        </pc:spChg>
        <pc:picChg chg="mod modCrop">
          <ac:chgData name="Daria Lepori" userId="2e4a1b82-53ba-4ce3-b26d-1be7b1f91418" providerId="ADAL" clId="{289CD552-7166-4047-BD7F-B4FEC30EF9CB}" dt="2025-02-07T11:22:33.120" v="5632" actId="1036"/>
          <ac:picMkLst>
            <pc:docMk/>
            <pc:sldMk cId="3554481527" sldId="541"/>
            <ac:picMk id="5" creationId="{BA565D9B-95CB-8E1B-18CD-4974111C3B30}"/>
          </ac:picMkLst>
        </pc:picChg>
        <pc:picChg chg="add mod">
          <ac:chgData name="Daria Lepori" userId="2e4a1b82-53ba-4ce3-b26d-1be7b1f91418" providerId="ADAL" clId="{289CD552-7166-4047-BD7F-B4FEC30EF9CB}" dt="2025-02-07T11:22:42.977" v="5634" actId="1076"/>
          <ac:picMkLst>
            <pc:docMk/>
            <pc:sldMk cId="3554481527" sldId="541"/>
            <ac:picMk id="1026" creationId="{81E0EC15-772E-BE20-A0DC-A987432B6970}"/>
          </ac:picMkLst>
        </pc:picChg>
        <pc:picChg chg="add mod">
          <ac:chgData name="Daria Lepori" userId="2e4a1b82-53ba-4ce3-b26d-1be7b1f91418" providerId="ADAL" clId="{289CD552-7166-4047-BD7F-B4FEC30EF9CB}" dt="2025-02-07T11:23:01.956" v="5637" actId="14100"/>
          <ac:picMkLst>
            <pc:docMk/>
            <pc:sldMk cId="3554481527" sldId="541"/>
            <ac:picMk id="1030" creationId="{A7C34756-5568-E71C-2675-B56DE271B509}"/>
          </ac:picMkLst>
        </pc:picChg>
        <pc:picChg chg="add mod">
          <ac:chgData name="Daria Lepori" userId="2e4a1b82-53ba-4ce3-b26d-1be7b1f91418" providerId="ADAL" clId="{289CD552-7166-4047-BD7F-B4FEC30EF9CB}" dt="2025-02-07T11:22:33.120" v="5632" actId="1036"/>
          <ac:picMkLst>
            <pc:docMk/>
            <pc:sldMk cId="3554481527" sldId="541"/>
            <ac:picMk id="2050" creationId="{7F8D5BF4-27E1-B5B9-3F11-86420F6CE9B5}"/>
          </ac:picMkLst>
        </pc:picChg>
      </pc:sldChg>
      <pc:sldChg chg="add del ord">
        <pc:chgData name="Daria Lepori" userId="2e4a1b82-53ba-4ce3-b26d-1be7b1f91418" providerId="ADAL" clId="{289CD552-7166-4047-BD7F-B4FEC30EF9CB}" dt="2025-01-29T07:14:13.236" v="1938" actId="47"/>
        <pc:sldMkLst>
          <pc:docMk/>
          <pc:sldMk cId="3942142173" sldId="542"/>
        </pc:sldMkLst>
      </pc:sldChg>
      <pc:sldChg chg="addSp delSp modSp add mod ord modTransition modAnim modNotesTx">
        <pc:chgData name="Daria Lepori" userId="2e4a1b82-53ba-4ce3-b26d-1be7b1f91418" providerId="ADAL" clId="{289CD552-7166-4047-BD7F-B4FEC30EF9CB}" dt="2025-02-07T11:29:49.717" v="5694"/>
        <pc:sldMkLst>
          <pc:docMk/>
          <pc:sldMk cId="3489671620" sldId="543"/>
        </pc:sldMkLst>
        <pc:spChg chg="mod">
          <ac:chgData name="Daria Lepori" userId="2e4a1b82-53ba-4ce3-b26d-1be7b1f91418" providerId="ADAL" clId="{289CD552-7166-4047-BD7F-B4FEC30EF9CB}" dt="2025-01-30T09:47:00.398" v="3938" actId="113"/>
          <ac:spMkLst>
            <pc:docMk/>
            <pc:sldMk cId="3489671620" sldId="543"/>
            <ac:spMk id="8" creationId="{30A44FC3-5702-CF78-5217-1189F770B719}"/>
          </ac:spMkLst>
        </pc:spChg>
        <pc:spChg chg="mod">
          <ac:chgData name="Daria Lepori" userId="2e4a1b82-53ba-4ce3-b26d-1be7b1f91418" providerId="ADAL" clId="{289CD552-7166-4047-BD7F-B4FEC30EF9CB}" dt="2025-01-30T09:47:33.432" v="3957" actId="20577"/>
          <ac:spMkLst>
            <pc:docMk/>
            <pc:sldMk cId="3489671620" sldId="543"/>
            <ac:spMk id="10" creationId="{7327AE89-37BD-F0D2-E05A-444C43AA3F70}"/>
          </ac:spMkLst>
        </pc:spChg>
        <pc:picChg chg="add mod modCrop">
          <ac:chgData name="Daria Lepori" userId="2e4a1b82-53ba-4ce3-b26d-1be7b1f91418" providerId="ADAL" clId="{289CD552-7166-4047-BD7F-B4FEC30EF9CB}" dt="2025-01-29T07:26:15.801" v="2299" actId="1440"/>
          <ac:picMkLst>
            <pc:docMk/>
            <pc:sldMk cId="3489671620" sldId="543"/>
            <ac:picMk id="3" creationId="{DE8DE1E6-B69A-B61F-4352-989CC36C10FE}"/>
          </ac:picMkLst>
        </pc:picChg>
      </pc:sldChg>
      <pc:sldChg chg="addSp delSp modSp add mod ord modTransition modAnim modNotesTx">
        <pc:chgData name="Daria Lepori" userId="2e4a1b82-53ba-4ce3-b26d-1be7b1f91418" providerId="ADAL" clId="{289CD552-7166-4047-BD7F-B4FEC30EF9CB}" dt="2025-02-07T11:32:31.197" v="5747"/>
        <pc:sldMkLst>
          <pc:docMk/>
          <pc:sldMk cId="1435222248" sldId="544"/>
        </pc:sldMkLst>
        <pc:spChg chg="mod">
          <ac:chgData name="Daria Lepori" userId="2e4a1b82-53ba-4ce3-b26d-1be7b1f91418" providerId="ADAL" clId="{289CD552-7166-4047-BD7F-B4FEC30EF9CB}" dt="2025-01-30T09:48:36.502" v="3966" actId="1076"/>
          <ac:spMkLst>
            <pc:docMk/>
            <pc:sldMk cId="1435222248" sldId="544"/>
            <ac:spMk id="8" creationId="{A515AED6-CF09-0526-5F50-25CCA361B369}"/>
          </ac:spMkLst>
        </pc:spChg>
        <pc:spChg chg="mod">
          <ac:chgData name="Daria Lepori" userId="2e4a1b82-53ba-4ce3-b26d-1be7b1f91418" providerId="ADAL" clId="{289CD552-7166-4047-BD7F-B4FEC30EF9CB}" dt="2025-01-30T09:53:31.445" v="4302" actId="14100"/>
          <ac:spMkLst>
            <pc:docMk/>
            <pc:sldMk cId="1435222248" sldId="544"/>
            <ac:spMk id="19" creationId="{16FC39D7-DD5F-0FF7-2847-F25F98084FF3}"/>
          </ac:spMkLst>
        </pc:spChg>
        <pc:picChg chg="add mod modCrop">
          <ac:chgData name="Daria Lepori" userId="2e4a1b82-53ba-4ce3-b26d-1be7b1f91418" providerId="ADAL" clId="{289CD552-7166-4047-BD7F-B4FEC30EF9CB}" dt="2025-01-29T07:33:13.110" v="2346" actId="1440"/>
          <ac:picMkLst>
            <pc:docMk/>
            <pc:sldMk cId="1435222248" sldId="544"/>
            <ac:picMk id="3" creationId="{D2A7904F-33FD-BA6E-ED29-697B8770F15F}"/>
          </ac:picMkLst>
        </pc:picChg>
      </pc:sldChg>
      <pc:sldChg chg="addSp delSp modSp add mod ord modTransition modAnim modNotesTx">
        <pc:chgData name="Daria Lepori" userId="2e4a1b82-53ba-4ce3-b26d-1be7b1f91418" providerId="ADAL" clId="{289CD552-7166-4047-BD7F-B4FEC30EF9CB}" dt="2025-02-07T11:31:23.209" v="5720"/>
        <pc:sldMkLst>
          <pc:docMk/>
          <pc:sldMk cId="317295659" sldId="545"/>
        </pc:sldMkLst>
        <pc:spChg chg="add mod">
          <ac:chgData name="Daria Lepori" userId="2e4a1b82-53ba-4ce3-b26d-1be7b1f91418" providerId="ADAL" clId="{289CD552-7166-4047-BD7F-B4FEC30EF9CB}" dt="2025-01-30T09:47:21.960" v="3954" actId="20577"/>
          <ac:spMkLst>
            <pc:docMk/>
            <pc:sldMk cId="317295659" sldId="545"/>
            <ac:spMk id="5" creationId="{1C24DCEC-1CF2-2DCB-1646-7E4B0DD2D57E}"/>
          </ac:spMkLst>
        </pc:spChg>
        <pc:spChg chg="mod">
          <ac:chgData name="Daria Lepori" userId="2e4a1b82-53ba-4ce3-b26d-1be7b1f91418" providerId="ADAL" clId="{289CD552-7166-4047-BD7F-B4FEC30EF9CB}" dt="2025-01-30T09:12:02.403" v="3225" actId="207"/>
          <ac:spMkLst>
            <pc:docMk/>
            <pc:sldMk cId="317295659" sldId="545"/>
            <ac:spMk id="8" creationId="{18705DFA-CC0A-B573-9E9E-1B384C205805}"/>
          </ac:spMkLst>
        </pc:spChg>
        <pc:grpChg chg="add mod">
          <ac:chgData name="Daria Lepori" userId="2e4a1b82-53ba-4ce3-b26d-1be7b1f91418" providerId="ADAL" clId="{289CD552-7166-4047-BD7F-B4FEC30EF9CB}" dt="2025-01-30T09:15:52.872" v="3515" actId="14100"/>
          <ac:grpSpMkLst>
            <pc:docMk/>
            <pc:sldMk cId="317295659" sldId="545"/>
            <ac:grpSpMk id="3" creationId="{646DABB4-B5E2-0CC8-247D-E60B71210AD2}"/>
          </ac:grpSpMkLst>
        </pc:grpChg>
        <pc:picChg chg="mod">
          <ac:chgData name="Daria Lepori" userId="2e4a1b82-53ba-4ce3-b26d-1be7b1f91418" providerId="ADAL" clId="{289CD552-7166-4047-BD7F-B4FEC30EF9CB}" dt="2025-01-29T07:39:20.618" v="2594" actId="164"/>
          <ac:picMkLst>
            <pc:docMk/>
            <pc:sldMk cId="317295659" sldId="545"/>
            <ac:picMk id="10" creationId="{39DE8C8C-DB3D-C276-0E92-49A558D95E7C}"/>
          </ac:picMkLst>
        </pc:picChg>
        <pc:picChg chg="mod modCrop">
          <ac:chgData name="Daria Lepori" userId="2e4a1b82-53ba-4ce3-b26d-1be7b1f91418" providerId="ADAL" clId="{289CD552-7166-4047-BD7F-B4FEC30EF9CB}" dt="2025-01-29T07:39:35.296" v="2598" actId="14100"/>
          <ac:picMkLst>
            <pc:docMk/>
            <pc:sldMk cId="317295659" sldId="545"/>
            <ac:picMk id="11" creationId="{25DF7769-D813-FA35-0CB3-2D90876457D5}"/>
          </ac:picMkLst>
        </pc:picChg>
        <pc:picChg chg="mod modCrop">
          <ac:chgData name="Daria Lepori" userId="2e4a1b82-53ba-4ce3-b26d-1be7b1f91418" providerId="ADAL" clId="{289CD552-7166-4047-BD7F-B4FEC30EF9CB}" dt="2025-01-29T07:39:20.618" v="2594" actId="164"/>
          <ac:picMkLst>
            <pc:docMk/>
            <pc:sldMk cId="317295659" sldId="545"/>
            <ac:picMk id="12" creationId="{EA6B9699-117B-6CEF-FA91-EC0EEBC7AE42}"/>
          </ac:picMkLst>
        </pc:picChg>
        <pc:picChg chg="mod">
          <ac:chgData name="Daria Lepori" userId="2e4a1b82-53ba-4ce3-b26d-1be7b1f91418" providerId="ADAL" clId="{289CD552-7166-4047-BD7F-B4FEC30EF9CB}" dt="2025-01-29T07:39:20.618" v="2594" actId="164"/>
          <ac:picMkLst>
            <pc:docMk/>
            <pc:sldMk cId="317295659" sldId="545"/>
            <ac:picMk id="13" creationId="{566746A7-539A-644A-282E-DF902341BC06}"/>
          </ac:picMkLst>
        </pc:picChg>
      </pc:sldChg>
      <pc:sldChg chg="delSp modSp add del mod ord modTransition modNotesTx">
        <pc:chgData name="Daria Lepori" userId="2e4a1b82-53ba-4ce3-b26d-1be7b1f91418" providerId="ADAL" clId="{289CD552-7166-4047-BD7F-B4FEC30EF9CB}" dt="2025-02-07T11:33:08.086" v="5748" actId="47"/>
        <pc:sldMkLst>
          <pc:docMk/>
          <pc:sldMk cId="1915248818" sldId="546"/>
        </pc:sldMkLst>
      </pc:sldChg>
      <pc:sldChg chg="addSp delSp modSp add del ord">
        <pc:chgData name="Daria Lepori" userId="2e4a1b82-53ba-4ce3-b26d-1be7b1f91418" providerId="ADAL" clId="{289CD552-7166-4047-BD7F-B4FEC30EF9CB}" dt="2025-01-29T15:03:22.064" v="2677" actId="47"/>
        <pc:sldMkLst>
          <pc:docMk/>
          <pc:sldMk cId="1162427034" sldId="547"/>
        </pc:sldMkLst>
      </pc:sldChg>
      <pc:sldChg chg="addSp delSp modSp add mod modTransition modAnim">
        <pc:chgData name="Daria Lepori" userId="2e4a1b82-53ba-4ce3-b26d-1be7b1f91418" providerId="ADAL" clId="{289CD552-7166-4047-BD7F-B4FEC30EF9CB}" dt="2025-02-07T11:47:20.483" v="5962"/>
        <pc:sldMkLst>
          <pc:docMk/>
          <pc:sldMk cId="3833140553" sldId="548"/>
        </pc:sldMkLst>
        <pc:spChg chg="mod">
          <ac:chgData name="Daria Lepori" userId="2e4a1b82-53ba-4ce3-b26d-1be7b1f91418" providerId="ADAL" clId="{289CD552-7166-4047-BD7F-B4FEC30EF9CB}" dt="2025-02-07T11:45:09.750" v="5940" actId="20577"/>
          <ac:spMkLst>
            <pc:docMk/>
            <pc:sldMk cId="3833140553" sldId="548"/>
            <ac:spMk id="2" creationId="{00675056-C5B8-70D5-E9C6-57E5FBA790FE}"/>
          </ac:spMkLst>
        </pc:spChg>
        <pc:spChg chg="mod">
          <ac:chgData name="Daria Lepori" userId="2e4a1b82-53ba-4ce3-b26d-1be7b1f91418" providerId="ADAL" clId="{289CD552-7166-4047-BD7F-B4FEC30EF9CB}" dt="2025-01-27T15:40:26.697" v="1388" actId="13926"/>
          <ac:spMkLst>
            <pc:docMk/>
            <pc:sldMk cId="3833140553" sldId="548"/>
            <ac:spMk id="4" creationId="{F4D3FC6E-DF56-2218-5075-0D1826C2D3A7}"/>
          </ac:spMkLst>
        </pc:spChg>
        <pc:picChg chg="add del mod">
          <ac:chgData name="Daria Lepori" userId="2e4a1b82-53ba-4ce3-b26d-1be7b1f91418" providerId="ADAL" clId="{289CD552-7166-4047-BD7F-B4FEC30EF9CB}" dt="2025-01-27T15:39:13.375" v="1378" actId="478"/>
          <ac:picMkLst>
            <pc:docMk/>
            <pc:sldMk cId="3833140553" sldId="548"/>
            <ac:picMk id="6" creationId="{6B636D99-764C-DAE1-11ED-F8A77B09C1F4}"/>
          </ac:picMkLst>
        </pc:picChg>
      </pc:sldChg>
      <pc:sldChg chg="addSp delSp modSp add mod modTransition">
        <pc:chgData name="Daria Lepori" userId="2e4a1b82-53ba-4ce3-b26d-1be7b1f91418" providerId="ADAL" clId="{289CD552-7166-4047-BD7F-B4FEC30EF9CB}" dt="2025-02-07T11:11:51.131" v="5479"/>
        <pc:sldMkLst>
          <pc:docMk/>
          <pc:sldMk cId="81764935" sldId="549"/>
        </pc:sldMkLst>
        <pc:spChg chg="mod">
          <ac:chgData name="Daria Lepori" userId="2e4a1b82-53ba-4ce3-b26d-1be7b1f91418" providerId="ADAL" clId="{289CD552-7166-4047-BD7F-B4FEC30EF9CB}" dt="2025-01-30T09:07:36.671" v="3205" actId="207"/>
          <ac:spMkLst>
            <pc:docMk/>
            <pc:sldMk cId="81764935" sldId="549"/>
            <ac:spMk id="2" creationId="{FF55C860-3AC5-B080-3DDB-7AA8BFDB687A}"/>
          </ac:spMkLst>
        </pc:spChg>
        <pc:spChg chg="mod">
          <ac:chgData name="Daria Lepori" userId="2e4a1b82-53ba-4ce3-b26d-1be7b1f91418" providerId="ADAL" clId="{289CD552-7166-4047-BD7F-B4FEC30EF9CB}" dt="2025-01-30T09:02:32.306" v="3135" actId="207"/>
          <ac:spMkLst>
            <pc:docMk/>
            <pc:sldMk cId="81764935" sldId="549"/>
            <ac:spMk id="3" creationId="{E803B136-BE53-BEDF-6077-DCBFE1D7D223}"/>
          </ac:spMkLst>
        </pc:spChg>
        <pc:picChg chg="add mod">
          <ac:chgData name="Daria Lepori" userId="2e4a1b82-53ba-4ce3-b26d-1be7b1f91418" providerId="ADAL" clId="{289CD552-7166-4047-BD7F-B4FEC30EF9CB}" dt="2025-01-30T08:51:23.405" v="2822" actId="1076"/>
          <ac:picMkLst>
            <pc:docMk/>
            <pc:sldMk cId="81764935" sldId="549"/>
            <ac:picMk id="6" creationId="{3209A7B0-0B7C-F609-6531-AE0555E8A781}"/>
          </ac:picMkLst>
        </pc:picChg>
        <pc:picChg chg="add mod">
          <ac:chgData name="Daria Lepori" userId="2e4a1b82-53ba-4ce3-b26d-1be7b1f91418" providerId="ADAL" clId="{289CD552-7166-4047-BD7F-B4FEC30EF9CB}" dt="2025-01-30T09:02:59.714" v="3143" actId="1076"/>
          <ac:picMkLst>
            <pc:docMk/>
            <pc:sldMk cId="81764935" sldId="549"/>
            <ac:picMk id="7" creationId="{528F6967-E249-773E-B24F-EC5180557BEF}"/>
          </ac:picMkLst>
        </pc:picChg>
        <pc:picChg chg="add mod">
          <ac:chgData name="Daria Lepori" userId="2e4a1b82-53ba-4ce3-b26d-1be7b1f91418" providerId="ADAL" clId="{289CD552-7166-4047-BD7F-B4FEC30EF9CB}" dt="2025-01-30T09:02:44.537" v="3141" actId="1035"/>
          <ac:picMkLst>
            <pc:docMk/>
            <pc:sldMk cId="81764935" sldId="549"/>
            <ac:picMk id="1026" creationId="{A0365565-1A8D-EB46-A66B-1DF39FD02C22}"/>
          </ac:picMkLst>
        </pc:picChg>
        <pc:picChg chg="add mod">
          <ac:chgData name="Daria Lepori" userId="2e4a1b82-53ba-4ce3-b26d-1be7b1f91418" providerId="ADAL" clId="{289CD552-7166-4047-BD7F-B4FEC30EF9CB}" dt="2025-01-30T09:01:53.618" v="3126" actId="1036"/>
          <ac:picMkLst>
            <pc:docMk/>
            <pc:sldMk cId="81764935" sldId="549"/>
            <ac:picMk id="1028" creationId="{543E891C-14B4-085A-6CEA-6ED6627EE040}"/>
          </ac:picMkLst>
        </pc:picChg>
      </pc:sldChg>
      <pc:sldChg chg="addSp delSp modSp add mod modTransition">
        <pc:chgData name="Daria Lepori" userId="2e4a1b82-53ba-4ce3-b26d-1be7b1f91418" providerId="ADAL" clId="{289CD552-7166-4047-BD7F-B4FEC30EF9CB}" dt="2025-02-07T11:43:00.835" v="5842" actId="1038"/>
        <pc:sldMkLst>
          <pc:docMk/>
          <pc:sldMk cId="3381273102" sldId="550"/>
        </pc:sldMkLst>
        <pc:spChg chg="mod">
          <ac:chgData name="Daria Lepori" userId="2e4a1b82-53ba-4ce3-b26d-1be7b1f91418" providerId="ADAL" clId="{289CD552-7166-4047-BD7F-B4FEC30EF9CB}" dt="2025-01-30T09:07:41.353" v="3206" actId="207"/>
          <ac:spMkLst>
            <pc:docMk/>
            <pc:sldMk cId="3381273102" sldId="550"/>
            <ac:spMk id="2" creationId="{F0DBFD6E-456F-4D5B-B3AF-97F9D5C3A9E8}"/>
          </ac:spMkLst>
        </pc:spChg>
        <pc:spChg chg="mod">
          <ac:chgData name="Daria Lepori" userId="2e4a1b82-53ba-4ce3-b26d-1be7b1f91418" providerId="ADAL" clId="{289CD552-7166-4047-BD7F-B4FEC30EF9CB}" dt="2025-02-07T11:42:53.982" v="5825" actId="1038"/>
          <ac:spMkLst>
            <pc:docMk/>
            <pc:sldMk cId="3381273102" sldId="550"/>
            <ac:spMk id="3" creationId="{EA518B6B-A2BB-5493-152A-A81DECB0D021}"/>
          </ac:spMkLst>
        </pc:spChg>
        <pc:picChg chg="add mod">
          <ac:chgData name="Daria Lepori" userId="2e4a1b82-53ba-4ce3-b26d-1be7b1f91418" providerId="ADAL" clId="{289CD552-7166-4047-BD7F-B4FEC30EF9CB}" dt="2025-01-30T10:29:37.638" v="4950" actId="1076"/>
          <ac:picMkLst>
            <pc:docMk/>
            <pc:sldMk cId="3381273102" sldId="550"/>
            <ac:picMk id="4" creationId="{0EE0F360-85EA-79E4-8BE5-27FABB01129F}"/>
          </ac:picMkLst>
        </pc:picChg>
        <pc:picChg chg="mod">
          <ac:chgData name="Daria Lepori" userId="2e4a1b82-53ba-4ce3-b26d-1be7b1f91418" providerId="ADAL" clId="{289CD552-7166-4047-BD7F-B4FEC30EF9CB}" dt="2025-02-07T11:43:00.835" v="5842" actId="1038"/>
          <ac:picMkLst>
            <pc:docMk/>
            <pc:sldMk cId="3381273102" sldId="550"/>
            <ac:picMk id="1028" creationId="{24164335-1B8D-CBCF-396F-5DA32DAD2B61}"/>
          </ac:picMkLst>
        </pc:picChg>
        <pc:picChg chg="add mod">
          <ac:chgData name="Daria Lepori" userId="2e4a1b82-53ba-4ce3-b26d-1be7b1f91418" providerId="ADAL" clId="{289CD552-7166-4047-BD7F-B4FEC30EF9CB}" dt="2025-01-30T10:28:46.559" v="4931" actId="1076"/>
          <ac:picMkLst>
            <pc:docMk/>
            <pc:sldMk cId="3381273102" sldId="550"/>
            <ac:picMk id="3074" creationId="{8E1437B5-59F4-E7E4-44D6-E9E02B4A5455}"/>
          </ac:picMkLst>
        </pc:picChg>
        <pc:picChg chg="add mod">
          <ac:chgData name="Daria Lepori" userId="2e4a1b82-53ba-4ce3-b26d-1be7b1f91418" providerId="ADAL" clId="{289CD552-7166-4047-BD7F-B4FEC30EF9CB}" dt="2025-01-30T10:27:12.428" v="4925" actId="1076"/>
          <ac:picMkLst>
            <pc:docMk/>
            <pc:sldMk cId="3381273102" sldId="550"/>
            <ac:picMk id="3076" creationId="{98C2FC80-8D61-C5C6-6A1F-B77D4B00D69E}"/>
          </ac:picMkLst>
        </pc:picChg>
        <pc:picChg chg="add mod">
          <ac:chgData name="Daria Lepori" userId="2e4a1b82-53ba-4ce3-b26d-1be7b1f91418" providerId="ADAL" clId="{289CD552-7166-4047-BD7F-B4FEC30EF9CB}" dt="2025-01-30T10:27:14.663" v="4926" actId="1076"/>
          <ac:picMkLst>
            <pc:docMk/>
            <pc:sldMk cId="3381273102" sldId="550"/>
            <ac:picMk id="3078" creationId="{3C809327-4DC0-6C70-B551-1A8D95E3B0CC}"/>
          </ac:picMkLst>
        </pc:picChg>
      </pc:sldChg>
      <pc:sldChg chg="addSp delSp modSp add mod modTransition">
        <pc:chgData name="Daria Lepori" userId="2e4a1b82-53ba-4ce3-b26d-1be7b1f91418" providerId="ADAL" clId="{289CD552-7166-4047-BD7F-B4FEC30EF9CB}" dt="2025-02-07T11:43:30.038" v="5920" actId="1037"/>
        <pc:sldMkLst>
          <pc:docMk/>
          <pc:sldMk cId="1512097845" sldId="551"/>
        </pc:sldMkLst>
        <pc:spChg chg="mod">
          <ac:chgData name="Daria Lepori" userId="2e4a1b82-53ba-4ce3-b26d-1be7b1f91418" providerId="ADAL" clId="{289CD552-7166-4047-BD7F-B4FEC30EF9CB}" dt="2025-01-30T10:04:21.584" v="4338" actId="20577"/>
          <ac:spMkLst>
            <pc:docMk/>
            <pc:sldMk cId="1512097845" sldId="551"/>
            <ac:spMk id="2" creationId="{C0401068-9D1E-1C2F-357A-34CDC21CBDE6}"/>
          </ac:spMkLst>
        </pc:spChg>
        <pc:spChg chg="mod">
          <ac:chgData name="Daria Lepori" userId="2e4a1b82-53ba-4ce3-b26d-1be7b1f91418" providerId="ADAL" clId="{289CD552-7166-4047-BD7F-B4FEC30EF9CB}" dt="2025-02-07T11:43:12.239" v="5875" actId="1037"/>
          <ac:spMkLst>
            <pc:docMk/>
            <pc:sldMk cId="1512097845" sldId="551"/>
            <ac:spMk id="3" creationId="{500BAC18-3D68-E651-10A5-639DA3E69659}"/>
          </ac:spMkLst>
        </pc:spChg>
        <pc:picChg chg="add mod">
          <ac:chgData name="Daria Lepori" userId="2e4a1b82-53ba-4ce3-b26d-1be7b1f91418" providerId="ADAL" clId="{289CD552-7166-4047-BD7F-B4FEC30EF9CB}" dt="2025-02-07T11:43:30.038" v="5920" actId="1037"/>
          <ac:picMkLst>
            <pc:docMk/>
            <pc:sldMk cId="1512097845" sldId="551"/>
            <ac:picMk id="4" creationId="{DEC59B7A-1A3B-AFE6-2BEC-4115EA36B0B9}"/>
          </ac:picMkLst>
        </pc:picChg>
        <pc:picChg chg="mod">
          <ac:chgData name="Daria Lepori" userId="2e4a1b82-53ba-4ce3-b26d-1be7b1f91418" providerId="ADAL" clId="{289CD552-7166-4047-BD7F-B4FEC30EF9CB}" dt="2025-02-07T11:43:21.458" v="5908" actId="1037"/>
          <ac:picMkLst>
            <pc:docMk/>
            <pc:sldMk cId="1512097845" sldId="551"/>
            <ac:picMk id="1026" creationId="{91A3B40D-8ADB-2051-CDB8-C6A9A05A16BF}"/>
          </ac:picMkLst>
        </pc:picChg>
        <pc:picChg chg="mod">
          <ac:chgData name="Daria Lepori" userId="2e4a1b82-53ba-4ce3-b26d-1be7b1f91418" providerId="ADAL" clId="{289CD552-7166-4047-BD7F-B4FEC30EF9CB}" dt="2025-02-07T11:43:25.636" v="5914" actId="1038"/>
          <ac:picMkLst>
            <pc:docMk/>
            <pc:sldMk cId="1512097845" sldId="551"/>
            <ac:picMk id="1028" creationId="{E02896DC-CE73-B48C-3646-206783E1544B}"/>
          </ac:picMkLst>
        </pc:picChg>
        <pc:picChg chg="add mod">
          <ac:chgData name="Daria Lepori" userId="2e4a1b82-53ba-4ce3-b26d-1be7b1f91418" providerId="ADAL" clId="{289CD552-7166-4047-BD7F-B4FEC30EF9CB}" dt="2025-01-30T10:14:18.998" v="4551" actId="14100"/>
          <ac:picMkLst>
            <pc:docMk/>
            <pc:sldMk cId="1512097845" sldId="551"/>
            <ac:picMk id="5122" creationId="{7153896D-18E5-0C85-15EC-22C45EA2D885}"/>
          </ac:picMkLst>
        </pc:picChg>
      </pc:sldChg>
      <pc:sldChg chg="add del">
        <pc:chgData name="Daria Lepori" userId="2e4a1b82-53ba-4ce3-b26d-1be7b1f91418" providerId="ADAL" clId="{289CD552-7166-4047-BD7F-B4FEC30EF9CB}" dt="2025-02-06T09:54:43.882" v="5126"/>
        <pc:sldMkLst>
          <pc:docMk/>
          <pc:sldMk cId="1747420122" sldId="552"/>
        </pc:sldMkLst>
      </pc:sldChg>
      <pc:sldChg chg="add del">
        <pc:chgData name="Daria Lepori" userId="2e4a1b82-53ba-4ce3-b26d-1be7b1f91418" providerId="ADAL" clId="{289CD552-7166-4047-BD7F-B4FEC30EF9CB}" dt="2025-01-30T10:05:01.647" v="4374"/>
        <pc:sldMkLst>
          <pc:docMk/>
          <pc:sldMk cId="2422245278" sldId="552"/>
        </pc:sldMkLst>
      </pc:sldChg>
      <pc:sldChg chg="addSp delSp modSp add mod modTransition">
        <pc:chgData name="Daria Lepori" userId="2e4a1b82-53ba-4ce3-b26d-1be7b1f91418" providerId="ADAL" clId="{289CD552-7166-4047-BD7F-B4FEC30EF9CB}" dt="2025-02-07T11:43:48.187" v="5921" actId="1076"/>
        <pc:sldMkLst>
          <pc:docMk/>
          <pc:sldMk cId="2470801562" sldId="552"/>
        </pc:sldMkLst>
        <pc:spChg chg="mod">
          <ac:chgData name="Daria Lepori" userId="2e4a1b82-53ba-4ce3-b26d-1be7b1f91418" providerId="ADAL" clId="{289CD552-7166-4047-BD7F-B4FEC30EF9CB}" dt="2025-02-07T11:10:21.416" v="5477" actId="114"/>
          <ac:spMkLst>
            <pc:docMk/>
            <pc:sldMk cId="2470801562" sldId="552"/>
            <ac:spMk id="3" creationId="{6EB77270-4A05-6CBB-72D6-EAFCD2BF51BB}"/>
          </ac:spMkLst>
        </pc:spChg>
        <pc:picChg chg="add mod">
          <ac:chgData name="Daria Lepori" userId="2e4a1b82-53ba-4ce3-b26d-1be7b1f91418" providerId="ADAL" clId="{289CD552-7166-4047-BD7F-B4FEC30EF9CB}" dt="2025-02-07T11:43:48.187" v="5921" actId="1076"/>
          <ac:picMkLst>
            <pc:docMk/>
            <pc:sldMk cId="2470801562" sldId="552"/>
            <ac:picMk id="5" creationId="{DDE0300D-09AB-E6CF-F2B3-BC948DD345F0}"/>
          </ac:picMkLst>
        </pc:picChg>
        <pc:picChg chg="add mod modCrop">
          <ac:chgData name="Daria Lepori" userId="2e4a1b82-53ba-4ce3-b26d-1be7b1f91418" providerId="ADAL" clId="{289CD552-7166-4047-BD7F-B4FEC30EF9CB}" dt="2025-02-07T11:09:45.154" v="5455" actId="1037"/>
          <ac:picMkLst>
            <pc:docMk/>
            <pc:sldMk cId="2470801562" sldId="552"/>
            <ac:picMk id="6" creationId="{685122C7-495E-E033-864A-BA940060454B}"/>
          </ac:picMkLst>
        </pc:picChg>
      </pc:sldChg>
      <pc:sldMasterChg chg="modTransition delSldLayout modSldLayout">
        <pc:chgData name="Daria Lepori" userId="2e4a1b82-53ba-4ce3-b26d-1be7b1f91418" providerId="ADAL" clId="{289CD552-7166-4047-BD7F-B4FEC30EF9CB}" dt="2025-02-07T11:11:51.131" v="5479"/>
        <pc:sldMasterMkLst>
          <pc:docMk/>
          <pc:sldMasterMk cId="3992407495" sldId="2147483830"/>
        </pc:sldMasterMkLst>
        <pc:sldLayoutChg chg="modTransition">
          <pc:chgData name="Daria Lepori" userId="2e4a1b82-53ba-4ce3-b26d-1be7b1f91418" providerId="ADAL" clId="{289CD552-7166-4047-BD7F-B4FEC30EF9CB}" dt="2025-02-07T11:11:51.131" v="5479"/>
          <pc:sldLayoutMkLst>
            <pc:docMk/>
            <pc:sldMasterMk cId="3992407495" sldId="2147483830"/>
            <pc:sldLayoutMk cId="464769981" sldId="2147483737"/>
          </pc:sldLayoutMkLst>
        </pc:sldLayoutChg>
        <pc:sldLayoutChg chg="modSp mod modTransition">
          <pc:chgData name="Daria Lepori" userId="2e4a1b82-53ba-4ce3-b26d-1be7b1f91418" providerId="ADAL" clId="{289CD552-7166-4047-BD7F-B4FEC30EF9CB}" dt="2025-02-07T11:11:51.131" v="5479"/>
          <pc:sldLayoutMkLst>
            <pc:docMk/>
            <pc:sldMasterMk cId="3992407495" sldId="2147483830"/>
            <pc:sldLayoutMk cId="171160801" sldId="2147483842"/>
          </pc:sldLayoutMkLst>
          <pc:spChg chg="mod">
            <ac:chgData name="Daria Lepori" userId="2e4a1b82-53ba-4ce3-b26d-1be7b1f91418" providerId="ADAL" clId="{289CD552-7166-4047-BD7F-B4FEC30EF9CB}" dt="2025-01-13T15:24:17.759" v="49" actId="20577"/>
            <ac:spMkLst>
              <pc:docMk/>
              <pc:sldMasterMk cId="3992407495" sldId="2147483830"/>
              <pc:sldLayoutMk cId="171160801" sldId="2147483842"/>
              <ac:spMk id="5" creationId="{1EDC5961-24BB-4748-B008-A0207E90270A}"/>
            </ac:spMkLst>
          </pc:spChg>
        </pc:sldLayoutChg>
        <pc:sldLayoutChg chg="del modTransition">
          <pc:chgData name="Daria Lepori" userId="2e4a1b82-53ba-4ce3-b26d-1be7b1f91418" providerId="ADAL" clId="{289CD552-7166-4047-BD7F-B4FEC30EF9CB}" dt="2025-01-27T14:42:45.565" v="494" actId="47"/>
          <pc:sldLayoutMkLst>
            <pc:docMk/>
            <pc:sldMasterMk cId="3992407495" sldId="2147483830"/>
            <pc:sldLayoutMk cId="3716112124" sldId="2147483843"/>
          </pc:sldLayoutMkLst>
        </pc:sldLayoutChg>
        <pc:sldLayoutChg chg="modTransition">
          <pc:chgData name="Daria Lepori" userId="2e4a1b82-53ba-4ce3-b26d-1be7b1f91418" providerId="ADAL" clId="{289CD552-7166-4047-BD7F-B4FEC30EF9CB}" dt="2025-02-07T11:11:51.131" v="5479"/>
          <pc:sldLayoutMkLst>
            <pc:docMk/>
            <pc:sldMasterMk cId="3992407495" sldId="2147483830"/>
            <pc:sldLayoutMk cId="520132701" sldId="2147483845"/>
          </pc:sldLayoutMkLst>
        </pc:sldLayoutChg>
        <pc:sldLayoutChg chg="modTransition">
          <pc:chgData name="Daria Lepori" userId="2e4a1b82-53ba-4ce3-b26d-1be7b1f91418" providerId="ADAL" clId="{289CD552-7166-4047-BD7F-B4FEC30EF9CB}" dt="2025-02-07T11:11:51.131" v="5479"/>
          <pc:sldLayoutMkLst>
            <pc:docMk/>
            <pc:sldMasterMk cId="3992407495" sldId="2147483830"/>
            <pc:sldLayoutMk cId="3565521023" sldId="2147483849"/>
          </pc:sldLayoutMkLst>
        </pc:sldLayoutChg>
        <pc:sldLayoutChg chg="modTransition">
          <pc:chgData name="Daria Lepori" userId="2e4a1b82-53ba-4ce3-b26d-1be7b1f91418" providerId="ADAL" clId="{289CD552-7166-4047-BD7F-B4FEC30EF9CB}" dt="2025-02-07T11:11:51.131" v="5479"/>
          <pc:sldLayoutMkLst>
            <pc:docMk/>
            <pc:sldMasterMk cId="3992407495" sldId="2147483830"/>
            <pc:sldLayoutMk cId="1163396186" sldId="2147483850"/>
          </pc:sldLayoutMkLst>
        </pc:sldLayoutChg>
      </pc:sldMasterChg>
    </pc:docChg>
  </pc:docChgLst>
  <pc:docChgLst>
    <pc:chgData name="Daria Lepori" userId="2e4a1b82-53ba-4ce3-b26d-1be7b1f91418" providerId="ADAL" clId="{BF8075DB-5A51-4ED9-B36B-A77EE8183036}"/>
    <pc:docChg chg="undo redo custSel addSld delSld modSld sldOrd modMainMaster">
      <pc:chgData name="Daria Lepori" userId="2e4a1b82-53ba-4ce3-b26d-1be7b1f91418" providerId="ADAL" clId="{BF8075DB-5A51-4ED9-B36B-A77EE8183036}" dt="2024-01-18T16:06:14.244" v="3509" actId="1076"/>
      <pc:docMkLst>
        <pc:docMk/>
      </pc:docMkLst>
      <pc:sldChg chg="addSp delSp modSp mod modTransition">
        <pc:chgData name="Daria Lepori" userId="2e4a1b82-53ba-4ce3-b26d-1be7b1f91418" providerId="ADAL" clId="{BF8075DB-5A51-4ED9-B36B-A77EE8183036}" dt="2024-01-18T15:08:32.284" v="2616"/>
        <pc:sldMkLst>
          <pc:docMk/>
          <pc:sldMk cId="0" sldId="299"/>
        </pc:sldMkLst>
      </pc:sldChg>
      <pc:sldChg chg="del">
        <pc:chgData name="Daria Lepori" userId="2e4a1b82-53ba-4ce3-b26d-1be7b1f91418" providerId="ADAL" clId="{BF8075DB-5A51-4ED9-B36B-A77EE8183036}" dt="2024-01-11T15:47:40.780" v="13" actId="47"/>
        <pc:sldMkLst>
          <pc:docMk/>
          <pc:sldMk cId="2972070951" sldId="454"/>
        </pc:sldMkLst>
      </pc:sldChg>
      <pc:sldChg chg="addSp delSp modSp mod ord modTransition">
        <pc:chgData name="Daria Lepori" userId="2e4a1b82-53ba-4ce3-b26d-1be7b1f91418" providerId="ADAL" clId="{BF8075DB-5A51-4ED9-B36B-A77EE8183036}" dt="2024-01-18T16:06:14.244" v="3509" actId="1076"/>
        <pc:sldMkLst>
          <pc:docMk/>
          <pc:sldMk cId="1470291283" sldId="459"/>
        </pc:sldMkLst>
      </pc:sldChg>
      <pc:sldChg chg="addSp delSp modSp mod ord modTransition">
        <pc:chgData name="Daria Lepori" userId="2e4a1b82-53ba-4ce3-b26d-1be7b1f91418" providerId="ADAL" clId="{BF8075DB-5A51-4ED9-B36B-A77EE8183036}" dt="2024-01-18T16:02:49.212" v="3508"/>
        <pc:sldMkLst>
          <pc:docMk/>
          <pc:sldMk cId="1422730793" sldId="465"/>
        </pc:sldMkLst>
      </pc:sldChg>
      <pc:sldChg chg="del">
        <pc:chgData name="Daria Lepori" userId="2e4a1b82-53ba-4ce3-b26d-1be7b1f91418" providerId="ADAL" clId="{BF8075DB-5A51-4ED9-B36B-A77EE8183036}" dt="2024-01-11T15:47:29.209" v="9" actId="47"/>
        <pc:sldMkLst>
          <pc:docMk/>
          <pc:sldMk cId="3146597470" sldId="472"/>
        </pc:sldMkLst>
      </pc:sldChg>
      <pc:sldChg chg="del">
        <pc:chgData name="Daria Lepori" userId="2e4a1b82-53ba-4ce3-b26d-1be7b1f91418" providerId="ADAL" clId="{BF8075DB-5A51-4ED9-B36B-A77EE8183036}" dt="2024-01-17T09:51:31.558" v="1269" actId="47"/>
        <pc:sldMkLst>
          <pc:docMk/>
          <pc:sldMk cId="2317737398" sldId="483"/>
        </pc:sldMkLst>
      </pc:sldChg>
      <pc:sldChg chg="del">
        <pc:chgData name="Daria Lepori" userId="2e4a1b82-53ba-4ce3-b26d-1be7b1f91418" providerId="ADAL" clId="{BF8075DB-5A51-4ED9-B36B-A77EE8183036}" dt="2024-01-11T15:47:27.785" v="8" actId="47"/>
        <pc:sldMkLst>
          <pc:docMk/>
          <pc:sldMk cId="3091303390" sldId="484"/>
        </pc:sldMkLst>
      </pc:sldChg>
      <pc:sldChg chg="del">
        <pc:chgData name="Daria Lepori" userId="2e4a1b82-53ba-4ce3-b26d-1be7b1f91418" providerId="ADAL" clId="{BF8075DB-5A51-4ED9-B36B-A77EE8183036}" dt="2024-01-11T15:47:17.887" v="5" actId="47"/>
        <pc:sldMkLst>
          <pc:docMk/>
          <pc:sldMk cId="1032362269" sldId="486"/>
        </pc:sldMkLst>
      </pc:sldChg>
      <pc:sldChg chg="del">
        <pc:chgData name="Daria Lepori" userId="2e4a1b82-53ba-4ce3-b26d-1be7b1f91418" providerId="ADAL" clId="{BF8075DB-5A51-4ED9-B36B-A77EE8183036}" dt="2024-01-11T15:47:42.685" v="14" actId="47"/>
        <pc:sldMkLst>
          <pc:docMk/>
          <pc:sldMk cId="1047776631" sldId="488"/>
        </pc:sldMkLst>
      </pc:sldChg>
      <pc:sldChg chg="del">
        <pc:chgData name="Daria Lepori" userId="2e4a1b82-53ba-4ce3-b26d-1be7b1f91418" providerId="ADAL" clId="{BF8075DB-5A51-4ED9-B36B-A77EE8183036}" dt="2024-01-11T15:47:19.587" v="6" actId="47"/>
        <pc:sldMkLst>
          <pc:docMk/>
          <pc:sldMk cId="586125264" sldId="491"/>
        </pc:sldMkLst>
      </pc:sldChg>
      <pc:sldChg chg="del">
        <pc:chgData name="Daria Lepori" userId="2e4a1b82-53ba-4ce3-b26d-1be7b1f91418" providerId="ADAL" clId="{BF8075DB-5A51-4ED9-B36B-A77EE8183036}" dt="2024-01-11T15:47:21.206" v="7" actId="47"/>
        <pc:sldMkLst>
          <pc:docMk/>
          <pc:sldMk cId="472532431" sldId="492"/>
        </pc:sldMkLst>
      </pc:sldChg>
      <pc:sldChg chg="del">
        <pc:chgData name="Daria Lepori" userId="2e4a1b82-53ba-4ce3-b26d-1be7b1f91418" providerId="ADAL" clId="{BF8075DB-5A51-4ED9-B36B-A77EE8183036}" dt="2024-01-11T15:47:06.410" v="0" actId="47"/>
        <pc:sldMkLst>
          <pc:docMk/>
          <pc:sldMk cId="4155174810" sldId="493"/>
        </pc:sldMkLst>
      </pc:sldChg>
      <pc:sldChg chg="del">
        <pc:chgData name="Daria Lepori" userId="2e4a1b82-53ba-4ce3-b26d-1be7b1f91418" providerId="ADAL" clId="{BF8075DB-5A51-4ED9-B36B-A77EE8183036}" dt="2024-01-11T15:47:09.671" v="2" actId="47"/>
        <pc:sldMkLst>
          <pc:docMk/>
          <pc:sldMk cId="2830287031" sldId="494"/>
        </pc:sldMkLst>
      </pc:sldChg>
      <pc:sldChg chg="del">
        <pc:chgData name="Daria Lepori" userId="2e4a1b82-53ba-4ce3-b26d-1be7b1f91418" providerId="ADAL" clId="{BF8075DB-5A51-4ED9-B36B-A77EE8183036}" dt="2024-01-11T15:47:12.945" v="3" actId="47"/>
        <pc:sldMkLst>
          <pc:docMk/>
          <pc:sldMk cId="579860492" sldId="495"/>
        </pc:sldMkLst>
      </pc:sldChg>
      <pc:sldChg chg="del modTransition">
        <pc:chgData name="Daria Lepori" userId="2e4a1b82-53ba-4ce3-b26d-1be7b1f91418" providerId="ADAL" clId="{BF8075DB-5A51-4ED9-B36B-A77EE8183036}" dt="2024-01-18T15:01:30.619" v="2413" actId="47"/>
        <pc:sldMkLst>
          <pc:docMk/>
          <pc:sldMk cId="2771051522" sldId="496"/>
        </pc:sldMkLst>
      </pc:sldChg>
      <pc:sldChg chg="del">
        <pc:chgData name="Daria Lepori" userId="2e4a1b82-53ba-4ce3-b26d-1be7b1f91418" providerId="ADAL" clId="{BF8075DB-5A51-4ED9-B36B-A77EE8183036}" dt="2024-01-11T15:47:38.559" v="12" actId="47"/>
        <pc:sldMkLst>
          <pc:docMk/>
          <pc:sldMk cId="2446017809" sldId="497"/>
        </pc:sldMkLst>
      </pc:sldChg>
      <pc:sldChg chg="addSp delSp modSp mod modTransition">
        <pc:chgData name="Daria Lepori" userId="2e4a1b82-53ba-4ce3-b26d-1be7b1f91418" providerId="ADAL" clId="{BF8075DB-5A51-4ED9-B36B-A77EE8183036}" dt="2024-01-18T15:07:09.660" v="2569"/>
        <pc:sldMkLst>
          <pc:docMk/>
          <pc:sldMk cId="2216812442" sldId="498"/>
        </pc:sldMkLst>
      </pc:sldChg>
      <pc:sldChg chg="del">
        <pc:chgData name="Daria Lepori" userId="2e4a1b82-53ba-4ce3-b26d-1be7b1f91418" providerId="ADAL" clId="{BF8075DB-5A51-4ED9-B36B-A77EE8183036}" dt="2024-01-11T15:47:35.825" v="11" actId="47"/>
        <pc:sldMkLst>
          <pc:docMk/>
          <pc:sldMk cId="330879001" sldId="499"/>
        </pc:sldMkLst>
      </pc:sldChg>
      <pc:sldChg chg="del">
        <pc:chgData name="Daria Lepori" userId="2e4a1b82-53ba-4ce3-b26d-1be7b1f91418" providerId="ADAL" clId="{BF8075DB-5A51-4ED9-B36B-A77EE8183036}" dt="2024-01-11T15:47:55.663" v="15" actId="47"/>
        <pc:sldMkLst>
          <pc:docMk/>
          <pc:sldMk cId="3802457126" sldId="500"/>
        </pc:sldMkLst>
      </pc:sldChg>
      <pc:sldChg chg="addSp delSp modSp del mod">
        <pc:chgData name="Daria Lepori" userId="2e4a1b82-53ba-4ce3-b26d-1be7b1f91418" providerId="ADAL" clId="{BF8075DB-5A51-4ED9-B36B-A77EE8183036}" dt="2024-01-17T08:31:28.283" v="414" actId="47"/>
        <pc:sldMkLst>
          <pc:docMk/>
          <pc:sldMk cId="2832899039" sldId="522"/>
        </pc:sldMkLst>
      </pc:sldChg>
      <pc:sldChg chg="addSp delSp modSp mod modTransition">
        <pc:chgData name="Daria Lepori" userId="2e4a1b82-53ba-4ce3-b26d-1be7b1f91418" providerId="ADAL" clId="{BF8075DB-5A51-4ED9-B36B-A77EE8183036}" dt="2024-01-18T15:07:09.660" v="2569"/>
        <pc:sldMkLst>
          <pc:docMk/>
          <pc:sldMk cId="2971283170" sldId="523"/>
        </pc:sldMkLst>
      </pc:sldChg>
      <pc:sldChg chg="addSp delSp modSp mod ord modTransition modAnim">
        <pc:chgData name="Daria Lepori" userId="2e4a1b82-53ba-4ce3-b26d-1be7b1f91418" providerId="ADAL" clId="{BF8075DB-5A51-4ED9-B36B-A77EE8183036}" dt="2024-01-18T16:02:21.556" v="3504"/>
        <pc:sldMkLst>
          <pc:docMk/>
          <pc:sldMk cId="1896389" sldId="524"/>
        </pc:sldMkLst>
      </pc:sldChg>
      <pc:sldChg chg="addSp delSp modSp mod ord modTransition modAnim">
        <pc:chgData name="Daria Lepori" userId="2e4a1b82-53ba-4ce3-b26d-1be7b1f91418" providerId="ADAL" clId="{BF8075DB-5A51-4ED9-B36B-A77EE8183036}" dt="2024-01-18T16:02:40.613" v="3506"/>
        <pc:sldMkLst>
          <pc:docMk/>
          <pc:sldMk cId="833630632" sldId="527"/>
        </pc:sldMkLst>
      </pc:sldChg>
      <pc:sldChg chg="del">
        <pc:chgData name="Daria Lepori" userId="2e4a1b82-53ba-4ce3-b26d-1be7b1f91418" providerId="ADAL" clId="{BF8075DB-5A51-4ED9-B36B-A77EE8183036}" dt="2024-01-11T15:48:43.510" v="18" actId="47"/>
        <pc:sldMkLst>
          <pc:docMk/>
          <pc:sldMk cId="756444462" sldId="528"/>
        </pc:sldMkLst>
      </pc:sldChg>
      <pc:sldChg chg="addSp delSp modSp new mod modTransition modAnim">
        <pc:chgData name="Daria Lepori" userId="2e4a1b82-53ba-4ce3-b26d-1be7b1f91418" providerId="ADAL" clId="{BF8075DB-5A51-4ED9-B36B-A77EE8183036}" dt="2024-01-18T15:54:17.595" v="3354" actId="2711"/>
        <pc:sldMkLst>
          <pc:docMk/>
          <pc:sldMk cId="872433250" sldId="528"/>
        </pc:sldMkLst>
      </pc:sldChg>
      <pc:sldChg chg="modSp new add del mod">
        <pc:chgData name="Daria Lepori" userId="2e4a1b82-53ba-4ce3-b26d-1be7b1f91418" providerId="ADAL" clId="{BF8075DB-5A51-4ED9-B36B-A77EE8183036}" dt="2024-01-17T08:22:25.489" v="183" actId="47"/>
        <pc:sldMkLst>
          <pc:docMk/>
          <pc:sldMk cId="3487344969" sldId="528"/>
        </pc:sldMkLst>
      </pc:sldChg>
      <pc:sldChg chg="del">
        <pc:chgData name="Daria Lepori" userId="2e4a1b82-53ba-4ce3-b26d-1be7b1f91418" providerId="ADAL" clId="{BF8075DB-5A51-4ED9-B36B-A77EE8183036}" dt="2024-01-11T15:48:41.177" v="17" actId="47"/>
        <pc:sldMkLst>
          <pc:docMk/>
          <pc:sldMk cId="3316971856" sldId="529"/>
        </pc:sldMkLst>
      </pc:sldChg>
      <pc:sldChg chg="addSp modSp add mod modTransition modAnim">
        <pc:chgData name="Daria Lepori" userId="2e4a1b82-53ba-4ce3-b26d-1be7b1f91418" providerId="ADAL" clId="{BF8075DB-5A51-4ED9-B36B-A77EE8183036}" dt="2024-01-18T15:53:20.379" v="3351" actId="108"/>
        <pc:sldMkLst>
          <pc:docMk/>
          <pc:sldMk cId="3658181925" sldId="529"/>
        </pc:sldMkLst>
      </pc:sldChg>
      <pc:sldChg chg="addSp modSp add mod modAnim">
        <pc:chgData name="Daria Lepori" userId="2e4a1b82-53ba-4ce3-b26d-1be7b1f91418" providerId="ADAL" clId="{BF8075DB-5A51-4ED9-B36B-A77EE8183036}" dt="2024-01-18T15:33:49.625" v="2911"/>
        <pc:sldMkLst>
          <pc:docMk/>
          <pc:sldMk cId="1536764384" sldId="530"/>
        </pc:sldMkLst>
      </pc:sldChg>
      <pc:sldChg chg="del">
        <pc:chgData name="Daria Lepori" userId="2e4a1b82-53ba-4ce3-b26d-1be7b1f91418" providerId="ADAL" clId="{BF8075DB-5A51-4ED9-B36B-A77EE8183036}" dt="2024-01-11T15:48:37.681" v="16" actId="47"/>
        <pc:sldMkLst>
          <pc:docMk/>
          <pc:sldMk cId="2717478000" sldId="530"/>
        </pc:sldMkLst>
      </pc:sldChg>
      <pc:sldChg chg="del">
        <pc:chgData name="Daria Lepori" userId="2e4a1b82-53ba-4ce3-b26d-1be7b1f91418" providerId="ADAL" clId="{BF8075DB-5A51-4ED9-B36B-A77EE8183036}" dt="2024-01-11T15:47:08.152" v="1" actId="47"/>
        <pc:sldMkLst>
          <pc:docMk/>
          <pc:sldMk cId="34177118" sldId="531"/>
        </pc:sldMkLst>
      </pc:sldChg>
      <pc:sldChg chg="addSp delSp modSp new mod modAnim">
        <pc:chgData name="Daria Lepori" userId="2e4a1b82-53ba-4ce3-b26d-1be7b1f91418" providerId="ADAL" clId="{BF8075DB-5A51-4ED9-B36B-A77EE8183036}" dt="2024-01-18T15:57:01.672" v="3456"/>
        <pc:sldMkLst>
          <pc:docMk/>
          <pc:sldMk cId="1688143551" sldId="531"/>
        </pc:sldMkLst>
      </pc:sldChg>
      <pc:sldChg chg="del">
        <pc:chgData name="Daria Lepori" userId="2e4a1b82-53ba-4ce3-b26d-1be7b1f91418" providerId="ADAL" clId="{BF8075DB-5A51-4ED9-B36B-A77EE8183036}" dt="2024-01-11T15:47:14.671" v="4" actId="47"/>
        <pc:sldMkLst>
          <pc:docMk/>
          <pc:sldMk cId="2382229083" sldId="532"/>
        </pc:sldMkLst>
      </pc:sldChg>
      <pc:sldChg chg="addSp delSp modSp add mod modAnim">
        <pc:chgData name="Daria Lepori" userId="2e4a1b82-53ba-4ce3-b26d-1be7b1f91418" providerId="ADAL" clId="{BF8075DB-5A51-4ED9-B36B-A77EE8183036}" dt="2024-01-18T15:56:36.561" v="3409"/>
        <pc:sldMkLst>
          <pc:docMk/>
          <pc:sldMk cId="3579049639" sldId="532"/>
        </pc:sldMkLst>
      </pc:sldChg>
      <pc:sldChg chg="del">
        <pc:chgData name="Daria Lepori" userId="2e4a1b82-53ba-4ce3-b26d-1be7b1f91418" providerId="ADAL" clId="{BF8075DB-5A51-4ED9-B36B-A77EE8183036}" dt="2024-01-11T15:47:33.956" v="10" actId="47"/>
        <pc:sldMkLst>
          <pc:docMk/>
          <pc:sldMk cId="2965093738" sldId="533"/>
        </pc:sldMkLst>
      </pc:sldChg>
      <pc:sldMasterChg chg="addSp delSp modSp mod modTransition modSldLayout">
        <pc:chgData name="Daria Lepori" userId="2e4a1b82-53ba-4ce3-b26d-1be7b1f91418" providerId="ADAL" clId="{BF8075DB-5A51-4ED9-B36B-A77EE8183036}" dt="2024-01-18T15:07:09.660" v="2569"/>
        <pc:sldMasterMkLst>
          <pc:docMk/>
          <pc:sldMasterMk cId="3992407495" sldId="2147483830"/>
        </pc:sldMasterMkLst>
        <pc:sldLayoutChg chg="modSp mod modTransition">
          <pc:chgData name="Daria Lepori" userId="2e4a1b82-53ba-4ce3-b26d-1be7b1f91418" providerId="ADAL" clId="{BF8075DB-5A51-4ED9-B36B-A77EE8183036}" dt="2024-01-18T15:07:09.660" v="2569"/>
          <pc:sldLayoutMkLst>
            <pc:docMk/>
            <pc:sldMasterMk cId="3992407495" sldId="2147483830"/>
            <pc:sldLayoutMk cId="464769981" sldId="2147483737"/>
          </pc:sldLayoutMkLst>
        </pc:sldLayoutChg>
        <pc:sldLayoutChg chg="addSp delSp modSp mod modTransition">
          <pc:chgData name="Daria Lepori" userId="2e4a1b82-53ba-4ce3-b26d-1be7b1f91418" providerId="ADAL" clId="{BF8075DB-5A51-4ED9-B36B-A77EE8183036}" dt="2024-01-18T15:07:09.660" v="2569"/>
          <pc:sldLayoutMkLst>
            <pc:docMk/>
            <pc:sldMasterMk cId="3992407495" sldId="2147483830"/>
            <pc:sldLayoutMk cId="171160801" sldId="2147483842"/>
          </pc:sldLayoutMkLst>
        </pc:sldLayoutChg>
        <pc:sldLayoutChg chg="modSp mod modTransition">
          <pc:chgData name="Daria Lepori" userId="2e4a1b82-53ba-4ce3-b26d-1be7b1f91418" providerId="ADAL" clId="{BF8075DB-5A51-4ED9-B36B-A77EE8183036}" dt="2024-01-18T15:07:09.660" v="2569"/>
          <pc:sldLayoutMkLst>
            <pc:docMk/>
            <pc:sldMasterMk cId="3992407495" sldId="2147483830"/>
            <pc:sldLayoutMk cId="3716112124" sldId="2147483843"/>
          </pc:sldLayoutMkLst>
        </pc:sldLayoutChg>
        <pc:sldLayoutChg chg="modSp mod modTransition">
          <pc:chgData name="Daria Lepori" userId="2e4a1b82-53ba-4ce3-b26d-1be7b1f91418" providerId="ADAL" clId="{BF8075DB-5A51-4ED9-B36B-A77EE8183036}" dt="2024-01-18T15:07:09.660" v="2569"/>
          <pc:sldLayoutMkLst>
            <pc:docMk/>
            <pc:sldMasterMk cId="3992407495" sldId="2147483830"/>
            <pc:sldLayoutMk cId="520132701" sldId="2147483845"/>
          </pc:sldLayoutMkLst>
        </pc:sldLayoutChg>
        <pc:sldLayoutChg chg="modSp mod modTransition">
          <pc:chgData name="Daria Lepori" userId="2e4a1b82-53ba-4ce3-b26d-1be7b1f91418" providerId="ADAL" clId="{BF8075DB-5A51-4ED9-B36B-A77EE8183036}" dt="2024-01-18T15:07:09.660" v="2569"/>
          <pc:sldLayoutMkLst>
            <pc:docMk/>
            <pc:sldMasterMk cId="3992407495" sldId="2147483830"/>
            <pc:sldLayoutMk cId="3565521023" sldId="21474838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6DCC58-7E4F-461B-92AD-0104B16F918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7CD7E6-21FD-4BFB-93EC-59D352B9636C}">
      <dgm:prSet custT="1"/>
      <dgm:spPr>
        <a:solidFill>
          <a:srgbClr val="FFC000"/>
        </a:solidFill>
      </dgm:spPr>
      <dgm:t>
        <a:bodyPr/>
        <a:lstStyle/>
        <a:p>
          <a:r>
            <a:rPr lang="it-CH" sz="2000" b="1" noProof="0" dirty="0">
              <a:solidFill>
                <a:schemeClr val="bg1"/>
              </a:solidFill>
            </a:rPr>
            <a:t>Agenda ONU 2030</a:t>
          </a:r>
        </a:p>
        <a:p>
          <a:r>
            <a:rPr lang="it-CH" sz="2000" b="1" noProof="0" dirty="0">
              <a:solidFill>
                <a:schemeClr val="bg1"/>
              </a:solidFill>
            </a:rPr>
            <a:t>Obiettivi di Sviluppo Sostenibile:</a:t>
          </a:r>
        </a:p>
      </dgm:t>
    </dgm:pt>
    <dgm:pt modelId="{7EE01CDA-2F2D-4A87-8D5A-CE9AA826A1D8}" type="parTrans" cxnId="{E4EC88F3-1FB6-4E30-9D77-3C63949B4120}">
      <dgm:prSet/>
      <dgm:spPr/>
      <dgm:t>
        <a:bodyPr/>
        <a:lstStyle/>
        <a:p>
          <a:endParaRPr lang="en-US"/>
        </a:p>
      </dgm:t>
    </dgm:pt>
    <dgm:pt modelId="{B993BDDF-E50C-4096-A684-5F415064902A}" type="sibTrans" cxnId="{E4EC88F3-1FB6-4E30-9D77-3C63949B4120}">
      <dgm:prSet/>
      <dgm:spPr/>
      <dgm:t>
        <a:bodyPr/>
        <a:lstStyle/>
        <a:p>
          <a:endParaRPr lang="en-US"/>
        </a:p>
      </dgm:t>
    </dgm:pt>
    <dgm:pt modelId="{948A1026-C213-4BBE-9A70-A2BA0726C777}">
      <dgm:prSet custT="1"/>
      <dgm:spPr/>
      <dgm:t>
        <a:bodyPr/>
        <a:lstStyle/>
        <a:p>
          <a:r>
            <a:rPr lang="it-IT" sz="1800" dirty="0"/>
            <a:t>1 persona su 5 in Africa e 1 persona su 10 nel mondo soffre la fame;</a:t>
          </a:r>
          <a:endParaRPr lang="en-US" sz="1800" dirty="0"/>
        </a:p>
      </dgm:t>
    </dgm:pt>
    <dgm:pt modelId="{C3146FCA-AC01-4621-843B-497AED345A62}" type="parTrans" cxnId="{F200B952-561B-47C1-96B1-BCA3FFB3D0C2}">
      <dgm:prSet/>
      <dgm:spPr/>
      <dgm:t>
        <a:bodyPr/>
        <a:lstStyle/>
        <a:p>
          <a:endParaRPr lang="en-US"/>
        </a:p>
      </dgm:t>
    </dgm:pt>
    <dgm:pt modelId="{69FF3E1E-0752-4719-B81E-9057AE725049}" type="sibTrans" cxnId="{F200B952-561B-47C1-96B1-BCA3FFB3D0C2}">
      <dgm:prSet/>
      <dgm:spPr/>
      <dgm:t>
        <a:bodyPr/>
        <a:lstStyle/>
        <a:p>
          <a:endParaRPr lang="en-US"/>
        </a:p>
      </dgm:t>
    </dgm:pt>
    <dgm:pt modelId="{1E3F5BFC-3786-474F-AF7F-50A816BB14FB}">
      <dgm:prSet custT="1"/>
      <dgm:spPr/>
      <dgm:t>
        <a:bodyPr/>
        <a:lstStyle/>
        <a:p>
          <a:r>
            <a:rPr lang="it-IT" sz="1800" dirty="0"/>
            <a:t>1/3 della popolazione mondiale pari a 2,37 miliardi di persone è cronicamente denutrita o malnutrita.</a:t>
          </a:r>
          <a:endParaRPr lang="en-US" sz="1800" dirty="0"/>
        </a:p>
      </dgm:t>
    </dgm:pt>
    <dgm:pt modelId="{C31C2BDD-E9A2-4CDB-B1EE-2911D89F16F8}" type="parTrans" cxnId="{289AF236-25B5-441B-9005-D34AB0387AB8}">
      <dgm:prSet/>
      <dgm:spPr/>
      <dgm:t>
        <a:bodyPr/>
        <a:lstStyle/>
        <a:p>
          <a:endParaRPr lang="en-US"/>
        </a:p>
      </dgm:t>
    </dgm:pt>
    <dgm:pt modelId="{D6887460-F77E-43E4-9F74-CA6FA5128D4C}" type="sibTrans" cxnId="{289AF236-25B5-441B-9005-D34AB0387AB8}">
      <dgm:prSet/>
      <dgm:spPr/>
      <dgm:t>
        <a:bodyPr/>
        <a:lstStyle/>
        <a:p>
          <a:endParaRPr lang="en-US"/>
        </a:p>
      </dgm:t>
    </dgm:pt>
    <dgm:pt modelId="{C3341A34-16F1-460C-8528-37545095D46A}">
      <dgm:prSet custT="1"/>
      <dgm:spPr/>
      <dgm:t>
        <a:bodyPr/>
        <a:lstStyle/>
        <a:p>
          <a:r>
            <a:rPr lang="it-IT" sz="1800" dirty="0"/>
            <a:t>dal 2019, ci sono 122 milioni di persone in più che soffrono la fame, per un totale di 735 milioni;</a:t>
          </a:r>
          <a:endParaRPr lang="en-US" sz="1800" dirty="0"/>
        </a:p>
      </dgm:t>
    </dgm:pt>
    <dgm:pt modelId="{349E854F-6B3A-403E-BB41-0E08EC30AB4F}" type="parTrans" cxnId="{98BDD469-3DF3-4D62-8F2E-11178CF77074}">
      <dgm:prSet/>
      <dgm:spPr/>
      <dgm:t>
        <a:bodyPr/>
        <a:lstStyle/>
        <a:p>
          <a:endParaRPr lang="fr-CH"/>
        </a:p>
      </dgm:t>
    </dgm:pt>
    <dgm:pt modelId="{9F39EE8D-E90A-4736-B9E6-966B0DB37BD5}" type="sibTrans" cxnId="{98BDD469-3DF3-4D62-8F2E-11178CF77074}">
      <dgm:prSet/>
      <dgm:spPr/>
      <dgm:t>
        <a:bodyPr/>
        <a:lstStyle/>
        <a:p>
          <a:endParaRPr lang="fr-CH"/>
        </a:p>
      </dgm:t>
    </dgm:pt>
    <dgm:pt modelId="{6327138D-4A18-496B-B522-34ECD82DBB6F}" type="pres">
      <dgm:prSet presAssocID="{176DCC58-7E4F-461B-92AD-0104B16F9182}" presName="linear" presStyleCnt="0">
        <dgm:presLayoutVars>
          <dgm:animLvl val="lvl"/>
          <dgm:resizeHandles val="exact"/>
        </dgm:presLayoutVars>
      </dgm:prSet>
      <dgm:spPr/>
    </dgm:pt>
    <dgm:pt modelId="{870FCB58-7A71-4B61-8299-B38954AD9068}" type="pres">
      <dgm:prSet presAssocID="{577CD7E6-21FD-4BFB-93EC-59D352B9636C}" presName="parentText" presStyleLbl="node1" presStyleIdx="0" presStyleCnt="4">
        <dgm:presLayoutVars>
          <dgm:chMax val="0"/>
          <dgm:bulletEnabled val="1"/>
        </dgm:presLayoutVars>
      </dgm:prSet>
      <dgm:spPr/>
    </dgm:pt>
    <dgm:pt modelId="{25CF477D-C3E1-4675-97C4-CB65ACB6FDB5}" type="pres">
      <dgm:prSet presAssocID="{B993BDDF-E50C-4096-A684-5F415064902A}" presName="spacer" presStyleCnt="0"/>
      <dgm:spPr/>
    </dgm:pt>
    <dgm:pt modelId="{7172C5EC-C324-4332-BA47-30C02600075F}" type="pres">
      <dgm:prSet presAssocID="{C3341A34-16F1-460C-8528-37545095D46A}" presName="parentText" presStyleLbl="node1" presStyleIdx="1" presStyleCnt="4">
        <dgm:presLayoutVars>
          <dgm:chMax val="0"/>
          <dgm:bulletEnabled val="1"/>
        </dgm:presLayoutVars>
      </dgm:prSet>
      <dgm:spPr/>
    </dgm:pt>
    <dgm:pt modelId="{EA854A18-0826-47A6-B1AB-275DE0887087}" type="pres">
      <dgm:prSet presAssocID="{9F39EE8D-E90A-4736-B9E6-966B0DB37BD5}" presName="spacer" presStyleCnt="0"/>
      <dgm:spPr/>
    </dgm:pt>
    <dgm:pt modelId="{E32A1A74-6E61-4B42-B914-9623AF67ACA3}" type="pres">
      <dgm:prSet presAssocID="{948A1026-C213-4BBE-9A70-A2BA0726C777}" presName="parentText" presStyleLbl="node1" presStyleIdx="2" presStyleCnt="4">
        <dgm:presLayoutVars>
          <dgm:chMax val="0"/>
          <dgm:bulletEnabled val="1"/>
        </dgm:presLayoutVars>
      </dgm:prSet>
      <dgm:spPr/>
    </dgm:pt>
    <dgm:pt modelId="{8333BB7E-1DB8-47B3-98AD-97E6646347D1}" type="pres">
      <dgm:prSet presAssocID="{69FF3E1E-0752-4719-B81E-9057AE725049}" presName="spacer" presStyleCnt="0"/>
      <dgm:spPr/>
    </dgm:pt>
    <dgm:pt modelId="{F271713D-DE7A-4A94-BB4A-ADCC69C4E575}" type="pres">
      <dgm:prSet presAssocID="{1E3F5BFC-3786-474F-AF7F-50A816BB14FB}" presName="parentText" presStyleLbl="node1" presStyleIdx="3" presStyleCnt="4">
        <dgm:presLayoutVars>
          <dgm:chMax val="0"/>
          <dgm:bulletEnabled val="1"/>
        </dgm:presLayoutVars>
      </dgm:prSet>
      <dgm:spPr/>
    </dgm:pt>
  </dgm:ptLst>
  <dgm:cxnLst>
    <dgm:cxn modelId="{FC10F42E-22F8-42CB-8119-8E014824ED39}" type="presOf" srcId="{176DCC58-7E4F-461B-92AD-0104B16F9182}" destId="{6327138D-4A18-496B-B522-34ECD82DBB6F}" srcOrd="0" destOrd="0" presId="urn:microsoft.com/office/officeart/2005/8/layout/vList2"/>
    <dgm:cxn modelId="{289AF236-25B5-441B-9005-D34AB0387AB8}" srcId="{176DCC58-7E4F-461B-92AD-0104B16F9182}" destId="{1E3F5BFC-3786-474F-AF7F-50A816BB14FB}" srcOrd="3" destOrd="0" parTransId="{C31C2BDD-E9A2-4CDB-B1EE-2911D89F16F8}" sibTransId="{D6887460-F77E-43E4-9F74-CA6FA5128D4C}"/>
    <dgm:cxn modelId="{98BDD469-3DF3-4D62-8F2E-11178CF77074}" srcId="{176DCC58-7E4F-461B-92AD-0104B16F9182}" destId="{C3341A34-16F1-460C-8528-37545095D46A}" srcOrd="1" destOrd="0" parTransId="{349E854F-6B3A-403E-BB41-0E08EC30AB4F}" sibTransId="{9F39EE8D-E90A-4736-B9E6-966B0DB37BD5}"/>
    <dgm:cxn modelId="{045E8F4A-747F-4D0A-AD5A-0E91A4220A39}" type="presOf" srcId="{577CD7E6-21FD-4BFB-93EC-59D352B9636C}" destId="{870FCB58-7A71-4B61-8299-B38954AD9068}" srcOrd="0" destOrd="0" presId="urn:microsoft.com/office/officeart/2005/8/layout/vList2"/>
    <dgm:cxn modelId="{F200B952-561B-47C1-96B1-BCA3FFB3D0C2}" srcId="{176DCC58-7E4F-461B-92AD-0104B16F9182}" destId="{948A1026-C213-4BBE-9A70-A2BA0726C777}" srcOrd="2" destOrd="0" parTransId="{C3146FCA-AC01-4621-843B-497AED345A62}" sibTransId="{69FF3E1E-0752-4719-B81E-9057AE725049}"/>
    <dgm:cxn modelId="{3B8DF95A-039F-4614-A868-A5A22FCD8F6D}" type="presOf" srcId="{948A1026-C213-4BBE-9A70-A2BA0726C777}" destId="{E32A1A74-6E61-4B42-B914-9623AF67ACA3}" srcOrd="0" destOrd="0" presId="urn:microsoft.com/office/officeart/2005/8/layout/vList2"/>
    <dgm:cxn modelId="{0DEAF1CF-51C1-49F2-AE2C-290B42A5E259}" type="presOf" srcId="{1E3F5BFC-3786-474F-AF7F-50A816BB14FB}" destId="{F271713D-DE7A-4A94-BB4A-ADCC69C4E575}" srcOrd="0" destOrd="0" presId="urn:microsoft.com/office/officeart/2005/8/layout/vList2"/>
    <dgm:cxn modelId="{2D1C8BD2-AEBC-4CE7-BE8A-4CFBC6FFFC39}" type="presOf" srcId="{C3341A34-16F1-460C-8528-37545095D46A}" destId="{7172C5EC-C324-4332-BA47-30C02600075F}" srcOrd="0" destOrd="0" presId="urn:microsoft.com/office/officeart/2005/8/layout/vList2"/>
    <dgm:cxn modelId="{E4EC88F3-1FB6-4E30-9D77-3C63949B4120}" srcId="{176DCC58-7E4F-461B-92AD-0104B16F9182}" destId="{577CD7E6-21FD-4BFB-93EC-59D352B9636C}" srcOrd="0" destOrd="0" parTransId="{7EE01CDA-2F2D-4A87-8D5A-CE9AA826A1D8}" sibTransId="{B993BDDF-E50C-4096-A684-5F415064902A}"/>
    <dgm:cxn modelId="{6171F943-7485-47E8-8E9F-C595A6403BB2}" type="presParOf" srcId="{6327138D-4A18-496B-B522-34ECD82DBB6F}" destId="{870FCB58-7A71-4B61-8299-B38954AD9068}" srcOrd="0" destOrd="0" presId="urn:microsoft.com/office/officeart/2005/8/layout/vList2"/>
    <dgm:cxn modelId="{AA2D11B6-64EA-43E2-A2F7-9DD028280000}" type="presParOf" srcId="{6327138D-4A18-496B-B522-34ECD82DBB6F}" destId="{25CF477D-C3E1-4675-97C4-CB65ACB6FDB5}" srcOrd="1" destOrd="0" presId="urn:microsoft.com/office/officeart/2005/8/layout/vList2"/>
    <dgm:cxn modelId="{47902C3B-D7C7-4FEA-88F4-0FABA2EE1385}" type="presParOf" srcId="{6327138D-4A18-496B-B522-34ECD82DBB6F}" destId="{7172C5EC-C324-4332-BA47-30C02600075F}" srcOrd="2" destOrd="0" presId="urn:microsoft.com/office/officeart/2005/8/layout/vList2"/>
    <dgm:cxn modelId="{02C1037F-2ADF-40D1-85D4-2E2F90BA96B5}" type="presParOf" srcId="{6327138D-4A18-496B-B522-34ECD82DBB6F}" destId="{EA854A18-0826-47A6-B1AB-275DE0887087}" srcOrd="3" destOrd="0" presId="urn:microsoft.com/office/officeart/2005/8/layout/vList2"/>
    <dgm:cxn modelId="{D7858EC9-049E-49BA-8A5E-D8882C02B687}" type="presParOf" srcId="{6327138D-4A18-496B-B522-34ECD82DBB6F}" destId="{E32A1A74-6E61-4B42-B914-9623AF67ACA3}" srcOrd="4" destOrd="0" presId="urn:microsoft.com/office/officeart/2005/8/layout/vList2"/>
    <dgm:cxn modelId="{0DF6BD70-D513-4872-BE8A-DDA879FE24AD}" type="presParOf" srcId="{6327138D-4A18-496B-B522-34ECD82DBB6F}" destId="{8333BB7E-1DB8-47B3-98AD-97E6646347D1}" srcOrd="5" destOrd="0" presId="urn:microsoft.com/office/officeart/2005/8/layout/vList2"/>
    <dgm:cxn modelId="{558E3F85-89CD-4C12-9D76-03633101AC09}" type="presParOf" srcId="{6327138D-4A18-496B-B522-34ECD82DBB6F}" destId="{F271713D-DE7A-4A94-BB4A-ADCC69C4E57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6DCC58-7E4F-461B-92AD-0104B16F918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7CD7E6-21FD-4BFB-93EC-59D352B9636C}">
      <dgm:prSet custT="1"/>
      <dgm:spPr>
        <a:solidFill>
          <a:srgbClr val="FFC000"/>
        </a:solidFill>
      </dgm:spPr>
      <dgm:t>
        <a:bodyPr/>
        <a:lstStyle/>
        <a:p>
          <a:r>
            <a:rPr lang="it-CH" sz="2000" b="1" noProof="0" dirty="0">
              <a:solidFill>
                <a:schemeClr val="bg1"/>
              </a:solidFill>
            </a:rPr>
            <a:t>La Terra produce abbastanza cibo per nutrire bene tutte le persone che la abitano, ma…:</a:t>
          </a:r>
        </a:p>
      </dgm:t>
    </dgm:pt>
    <dgm:pt modelId="{7EE01CDA-2F2D-4A87-8D5A-CE9AA826A1D8}" type="parTrans" cxnId="{E4EC88F3-1FB6-4E30-9D77-3C63949B4120}">
      <dgm:prSet/>
      <dgm:spPr/>
      <dgm:t>
        <a:bodyPr/>
        <a:lstStyle/>
        <a:p>
          <a:endParaRPr lang="en-US"/>
        </a:p>
      </dgm:t>
    </dgm:pt>
    <dgm:pt modelId="{B993BDDF-E50C-4096-A684-5F415064902A}" type="sibTrans" cxnId="{E4EC88F3-1FB6-4E30-9D77-3C63949B4120}">
      <dgm:prSet/>
      <dgm:spPr/>
      <dgm:t>
        <a:bodyPr/>
        <a:lstStyle/>
        <a:p>
          <a:endParaRPr lang="en-US"/>
        </a:p>
      </dgm:t>
    </dgm:pt>
    <dgm:pt modelId="{948A1026-C213-4BBE-9A70-A2BA0726C777}">
      <dgm:prSet custT="1"/>
      <dgm:spPr/>
      <dgm:t>
        <a:bodyPr/>
        <a:lstStyle/>
        <a:p>
          <a:r>
            <a:rPr lang="it-IT" sz="1800" dirty="0"/>
            <a:t>1/3 del cibo prodotto è </a:t>
          </a:r>
          <a:r>
            <a:rPr lang="it-IT" sz="1800" b="1" dirty="0"/>
            <a:t>sprecato</a:t>
          </a:r>
          <a:r>
            <a:rPr lang="it-IT" sz="1800" dirty="0"/>
            <a:t>;</a:t>
          </a:r>
          <a:endParaRPr lang="en-US" sz="1800" dirty="0"/>
        </a:p>
      </dgm:t>
    </dgm:pt>
    <dgm:pt modelId="{C3146FCA-AC01-4621-843B-497AED345A62}" type="parTrans" cxnId="{F200B952-561B-47C1-96B1-BCA3FFB3D0C2}">
      <dgm:prSet/>
      <dgm:spPr/>
      <dgm:t>
        <a:bodyPr/>
        <a:lstStyle/>
        <a:p>
          <a:endParaRPr lang="en-US"/>
        </a:p>
      </dgm:t>
    </dgm:pt>
    <dgm:pt modelId="{69FF3E1E-0752-4719-B81E-9057AE725049}" type="sibTrans" cxnId="{F200B952-561B-47C1-96B1-BCA3FFB3D0C2}">
      <dgm:prSet/>
      <dgm:spPr/>
      <dgm:t>
        <a:bodyPr/>
        <a:lstStyle/>
        <a:p>
          <a:endParaRPr lang="en-US"/>
        </a:p>
      </dgm:t>
    </dgm:pt>
    <dgm:pt modelId="{1E3F5BFC-3786-474F-AF7F-50A816BB14FB}">
      <dgm:prSet custT="1"/>
      <dgm:spPr/>
      <dgm:t>
        <a:bodyPr/>
        <a:lstStyle/>
        <a:p>
          <a:r>
            <a:rPr lang="it-IT" sz="1800" dirty="0"/>
            <a:t>miliardi di h di terra sono coltivati con vegetali trasformati in </a:t>
          </a:r>
          <a:r>
            <a:rPr lang="it-IT" sz="1800" b="1" dirty="0"/>
            <a:t>energia calorica o cinetica</a:t>
          </a:r>
          <a:r>
            <a:rPr lang="it-IT" sz="1800" dirty="0"/>
            <a:t>.</a:t>
          </a:r>
          <a:endParaRPr lang="en-US" sz="1800" dirty="0"/>
        </a:p>
      </dgm:t>
    </dgm:pt>
    <dgm:pt modelId="{C31C2BDD-E9A2-4CDB-B1EE-2911D89F16F8}" type="parTrans" cxnId="{289AF236-25B5-441B-9005-D34AB0387AB8}">
      <dgm:prSet/>
      <dgm:spPr/>
      <dgm:t>
        <a:bodyPr/>
        <a:lstStyle/>
        <a:p>
          <a:endParaRPr lang="en-US"/>
        </a:p>
      </dgm:t>
    </dgm:pt>
    <dgm:pt modelId="{D6887460-F77E-43E4-9F74-CA6FA5128D4C}" type="sibTrans" cxnId="{289AF236-25B5-441B-9005-D34AB0387AB8}">
      <dgm:prSet/>
      <dgm:spPr/>
      <dgm:t>
        <a:bodyPr/>
        <a:lstStyle/>
        <a:p>
          <a:endParaRPr lang="en-US"/>
        </a:p>
      </dgm:t>
    </dgm:pt>
    <dgm:pt modelId="{C3341A34-16F1-460C-8528-37545095D46A}">
      <dgm:prSet custT="1"/>
      <dgm:spPr/>
      <dgm:t>
        <a:bodyPr/>
        <a:lstStyle/>
        <a:p>
          <a:r>
            <a:rPr lang="it-IT" sz="1800" dirty="0"/>
            <a:t>1/3 della produzione agricola è destinata alla produzione di </a:t>
          </a:r>
          <a:r>
            <a:rPr lang="it-IT" sz="1800" b="1" dirty="0"/>
            <a:t>foraggio</a:t>
          </a:r>
          <a:r>
            <a:rPr lang="it-IT" sz="1800" dirty="0"/>
            <a:t>;</a:t>
          </a:r>
          <a:endParaRPr lang="en-US" sz="1800" dirty="0"/>
        </a:p>
      </dgm:t>
    </dgm:pt>
    <dgm:pt modelId="{349E854F-6B3A-403E-BB41-0E08EC30AB4F}" type="parTrans" cxnId="{98BDD469-3DF3-4D62-8F2E-11178CF77074}">
      <dgm:prSet/>
      <dgm:spPr/>
      <dgm:t>
        <a:bodyPr/>
        <a:lstStyle/>
        <a:p>
          <a:endParaRPr lang="fr-CH"/>
        </a:p>
      </dgm:t>
    </dgm:pt>
    <dgm:pt modelId="{9F39EE8D-E90A-4736-B9E6-966B0DB37BD5}" type="sibTrans" cxnId="{98BDD469-3DF3-4D62-8F2E-11178CF77074}">
      <dgm:prSet/>
      <dgm:spPr/>
      <dgm:t>
        <a:bodyPr/>
        <a:lstStyle/>
        <a:p>
          <a:endParaRPr lang="fr-CH"/>
        </a:p>
      </dgm:t>
    </dgm:pt>
    <dgm:pt modelId="{6327138D-4A18-496B-B522-34ECD82DBB6F}" type="pres">
      <dgm:prSet presAssocID="{176DCC58-7E4F-461B-92AD-0104B16F9182}" presName="linear" presStyleCnt="0">
        <dgm:presLayoutVars>
          <dgm:animLvl val="lvl"/>
          <dgm:resizeHandles val="exact"/>
        </dgm:presLayoutVars>
      </dgm:prSet>
      <dgm:spPr/>
    </dgm:pt>
    <dgm:pt modelId="{870FCB58-7A71-4B61-8299-B38954AD9068}" type="pres">
      <dgm:prSet presAssocID="{577CD7E6-21FD-4BFB-93EC-59D352B9636C}" presName="parentText" presStyleLbl="node1" presStyleIdx="0" presStyleCnt="4" custScaleY="154678" custLinFactNeighborY="-25720">
        <dgm:presLayoutVars>
          <dgm:chMax val="0"/>
          <dgm:bulletEnabled val="1"/>
        </dgm:presLayoutVars>
      </dgm:prSet>
      <dgm:spPr/>
    </dgm:pt>
    <dgm:pt modelId="{25CF477D-C3E1-4675-97C4-CB65ACB6FDB5}" type="pres">
      <dgm:prSet presAssocID="{B993BDDF-E50C-4096-A684-5F415064902A}" presName="spacer" presStyleCnt="0"/>
      <dgm:spPr/>
    </dgm:pt>
    <dgm:pt modelId="{7172C5EC-C324-4332-BA47-30C02600075F}" type="pres">
      <dgm:prSet presAssocID="{C3341A34-16F1-460C-8528-37545095D46A}" presName="parentText" presStyleLbl="node1" presStyleIdx="1" presStyleCnt="4">
        <dgm:presLayoutVars>
          <dgm:chMax val="0"/>
          <dgm:bulletEnabled val="1"/>
        </dgm:presLayoutVars>
      </dgm:prSet>
      <dgm:spPr/>
    </dgm:pt>
    <dgm:pt modelId="{EA854A18-0826-47A6-B1AB-275DE0887087}" type="pres">
      <dgm:prSet presAssocID="{9F39EE8D-E90A-4736-B9E6-966B0DB37BD5}" presName="spacer" presStyleCnt="0"/>
      <dgm:spPr/>
    </dgm:pt>
    <dgm:pt modelId="{E32A1A74-6E61-4B42-B914-9623AF67ACA3}" type="pres">
      <dgm:prSet presAssocID="{948A1026-C213-4BBE-9A70-A2BA0726C777}" presName="parentText" presStyleLbl="node1" presStyleIdx="2" presStyleCnt="4">
        <dgm:presLayoutVars>
          <dgm:chMax val="0"/>
          <dgm:bulletEnabled val="1"/>
        </dgm:presLayoutVars>
      </dgm:prSet>
      <dgm:spPr/>
    </dgm:pt>
    <dgm:pt modelId="{8333BB7E-1DB8-47B3-98AD-97E6646347D1}" type="pres">
      <dgm:prSet presAssocID="{69FF3E1E-0752-4719-B81E-9057AE725049}" presName="spacer" presStyleCnt="0"/>
      <dgm:spPr/>
    </dgm:pt>
    <dgm:pt modelId="{F271713D-DE7A-4A94-BB4A-ADCC69C4E575}" type="pres">
      <dgm:prSet presAssocID="{1E3F5BFC-3786-474F-AF7F-50A816BB14FB}" presName="parentText" presStyleLbl="node1" presStyleIdx="3" presStyleCnt="4">
        <dgm:presLayoutVars>
          <dgm:chMax val="0"/>
          <dgm:bulletEnabled val="1"/>
        </dgm:presLayoutVars>
      </dgm:prSet>
      <dgm:spPr/>
    </dgm:pt>
  </dgm:ptLst>
  <dgm:cxnLst>
    <dgm:cxn modelId="{FC10F42E-22F8-42CB-8119-8E014824ED39}" type="presOf" srcId="{176DCC58-7E4F-461B-92AD-0104B16F9182}" destId="{6327138D-4A18-496B-B522-34ECD82DBB6F}" srcOrd="0" destOrd="0" presId="urn:microsoft.com/office/officeart/2005/8/layout/vList2"/>
    <dgm:cxn modelId="{289AF236-25B5-441B-9005-D34AB0387AB8}" srcId="{176DCC58-7E4F-461B-92AD-0104B16F9182}" destId="{1E3F5BFC-3786-474F-AF7F-50A816BB14FB}" srcOrd="3" destOrd="0" parTransId="{C31C2BDD-E9A2-4CDB-B1EE-2911D89F16F8}" sibTransId="{D6887460-F77E-43E4-9F74-CA6FA5128D4C}"/>
    <dgm:cxn modelId="{98BDD469-3DF3-4D62-8F2E-11178CF77074}" srcId="{176DCC58-7E4F-461B-92AD-0104B16F9182}" destId="{C3341A34-16F1-460C-8528-37545095D46A}" srcOrd="1" destOrd="0" parTransId="{349E854F-6B3A-403E-BB41-0E08EC30AB4F}" sibTransId="{9F39EE8D-E90A-4736-B9E6-966B0DB37BD5}"/>
    <dgm:cxn modelId="{045E8F4A-747F-4D0A-AD5A-0E91A4220A39}" type="presOf" srcId="{577CD7E6-21FD-4BFB-93EC-59D352B9636C}" destId="{870FCB58-7A71-4B61-8299-B38954AD9068}" srcOrd="0" destOrd="0" presId="urn:microsoft.com/office/officeart/2005/8/layout/vList2"/>
    <dgm:cxn modelId="{F200B952-561B-47C1-96B1-BCA3FFB3D0C2}" srcId="{176DCC58-7E4F-461B-92AD-0104B16F9182}" destId="{948A1026-C213-4BBE-9A70-A2BA0726C777}" srcOrd="2" destOrd="0" parTransId="{C3146FCA-AC01-4621-843B-497AED345A62}" sibTransId="{69FF3E1E-0752-4719-B81E-9057AE725049}"/>
    <dgm:cxn modelId="{3B8DF95A-039F-4614-A868-A5A22FCD8F6D}" type="presOf" srcId="{948A1026-C213-4BBE-9A70-A2BA0726C777}" destId="{E32A1A74-6E61-4B42-B914-9623AF67ACA3}" srcOrd="0" destOrd="0" presId="urn:microsoft.com/office/officeart/2005/8/layout/vList2"/>
    <dgm:cxn modelId="{0DEAF1CF-51C1-49F2-AE2C-290B42A5E259}" type="presOf" srcId="{1E3F5BFC-3786-474F-AF7F-50A816BB14FB}" destId="{F271713D-DE7A-4A94-BB4A-ADCC69C4E575}" srcOrd="0" destOrd="0" presId="urn:microsoft.com/office/officeart/2005/8/layout/vList2"/>
    <dgm:cxn modelId="{2D1C8BD2-AEBC-4CE7-BE8A-4CFBC6FFFC39}" type="presOf" srcId="{C3341A34-16F1-460C-8528-37545095D46A}" destId="{7172C5EC-C324-4332-BA47-30C02600075F}" srcOrd="0" destOrd="0" presId="urn:microsoft.com/office/officeart/2005/8/layout/vList2"/>
    <dgm:cxn modelId="{E4EC88F3-1FB6-4E30-9D77-3C63949B4120}" srcId="{176DCC58-7E4F-461B-92AD-0104B16F9182}" destId="{577CD7E6-21FD-4BFB-93EC-59D352B9636C}" srcOrd="0" destOrd="0" parTransId="{7EE01CDA-2F2D-4A87-8D5A-CE9AA826A1D8}" sibTransId="{B993BDDF-E50C-4096-A684-5F415064902A}"/>
    <dgm:cxn modelId="{6171F943-7485-47E8-8E9F-C595A6403BB2}" type="presParOf" srcId="{6327138D-4A18-496B-B522-34ECD82DBB6F}" destId="{870FCB58-7A71-4B61-8299-B38954AD9068}" srcOrd="0" destOrd="0" presId="urn:microsoft.com/office/officeart/2005/8/layout/vList2"/>
    <dgm:cxn modelId="{AA2D11B6-64EA-43E2-A2F7-9DD028280000}" type="presParOf" srcId="{6327138D-4A18-496B-B522-34ECD82DBB6F}" destId="{25CF477D-C3E1-4675-97C4-CB65ACB6FDB5}" srcOrd="1" destOrd="0" presId="urn:microsoft.com/office/officeart/2005/8/layout/vList2"/>
    <dgm:cxn modelId="{47902C3B-D7C7-4FEA-88F4-0FABA2EE1385}" type="presParOf" srcId="{6327138D-4A18-496B-B522-34ECD82DBB6F}" destId="{7172C5EC-C324-4332-BA47-30C02600075F}" srcOrd="2" destOrd="0" presId="urn:microsoft.com/office/officeart/2005/8/layout/vList2"/>
    <dgm:cxn modelId="{02C1037F-2ADF-40D1-85D4-2E2F90BA96B5}" type="presParOf" srcId="{6327138D-4A18-496B-B522-34ECD82DBB6F}" destId="{EA854A18-0826-47A6-B1AB-275DE0887087}" srcOrd="3" destOrd="0" presId="urn:microsoft.com/office/officeart/2005/8/layout/vList2"/>
    <dgm:cxn modelId="{D7858EC9-049E-49BA-8A5E-D8882C02B687}" type="presParOf" srcId="{6327138D-4A18-496B-B522-34ECD82DBB6F}" destId="{E32A1A74-6E61-4B42-B914-9623AF67ACA3}" srcOrd="4" destOrd="0" presId="urn:microsoft.com/office/officeart/2005/8/layout/vList2"/>
    <dgm:cxn modelId="{0DF6BD70-D513-4872-BE8A-DDA879FE24AD}" type="presParOf" srcId="{6327138D-4A18-496B-B522-34ECD82DBB6F}" destId="{8333BB7E-1DB8-47B3-98AD-97E6646347D1}" srcOrd="5" destOrd="0" presId="urn:microsoft.com/office/officeart/2005/8/layout/vList2"/>
    <dgm:cxn modelId="{558E3F85-89CD-4C12-9D76-03633101AC09}" type="presParOf" srcId="{6327138D-4A18-496B-B522-34ECD82DBB6F}" destId="{F271713D-DE7A-4A94-BB4A-ADCC69C4E57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FCB58-7A71-4B61-8299-B38954AD9068}">
      <dsp:nvSpPr>
        <dsp:cNvPr id="0" name=""/>
        <dsp:cNvSpPr/>
      </dsp:nvSpPr>
      <dsp:spPr>
        <a:xfrm>
          <a:off x="0" y="667"/>
          <a:ext cx="5642821" cy="78124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CH" sz="2000" b="1" kern="1200" noProof="0" dirty="0">
              <a:solidFill>
                <a:schemeClr val="bg1"/>
              </a:solidFill>
            </a:rPr>
            <a:t>Agenda ONU 2030</a:t>
          </a:r>
        </a:p>
        <a:p>
          <a:pPr marL="0" lvl="0" indent="0" algn="l" defTabSz="889000">
            <a:lnSpc>
              <a:spcPct val="90000"/>
            </a:lnSpc>
            <a:spcBef>
              <a:spcPct val="0"/>
            </a:spcBef>
            <a:spcAft>
              <a:spcPct val="35000"/>
            </a:spcAft>
            <a:buNone/>
          </a:pPr>
          <a:r>
            <a:rPr lang="it-CH" sz="2000" b="1" kern="1200" noProof="0" dirty="0">
              <a:solidFill>
                <a:schemeClr val="bg1"/>
              </a:solidFill>
            </a:rPr>
            <a:t>Obiettivi di Sviluppo Sostenibile:</a:t>
          </a:r>
        </a:p>
      </dsp:txBody>
      <dsp:txXfrm>
        <a:off x="38137" y="38804"/>
        <a:ext cx="5566547" cy="704975"/>
      </dsp:txXfrm>
    </dsp:sp>
    <dsp:sp modelId="{7172C5EC-C324-4332-BA47-30C02600075F}">
      <dsp:nvSpPr>
        <dsp:cNvPr id="0" name=""/>
        <dsp:cNvSpPr/>
      </dsp:nvSpPr>
      <dsp:spPr>
        <a:xfrm>
          <a:off x="0" y="794910"/>
          <a:ext cx="5642821" cy="7812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dal 2019, ci sono 122 milioni di persone in più che soffrono la fame, per un totale di 735 milioni;</a:t>
          </a:r>
          <a:endParaRPr lang="en-US" sz="1800" kern="1200" dirty="0"/>
        </a:p>
      </dsp:txBody>
      <dsp:txXfrm>
        <a:off x="38137" y="833047"/>
        <a:ext cx="5566547" cy="704975"/>
      </dsp:txXfrm>
    </dsp:sp>
    <dsp:sp modelId="{E32A1A74-6E61-4B42-B914-9623AF67ACA3}">
      <dsp:nvSpPr>
        <dsp:cNvPr id="0" name=""/>
        <dsp:cNvSpPr/>
      </dsp:nvSpPr>
      <dsp:spPr>
        <a:xfrm>
          <a:off x="0" y="1589153"/>
          <a:ext cx="5642821" cy="7812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1 persona su 5 in Africa e 1 persona su 10 nel mondo soffre la fame;</a:t>
          </a:r>
          <a:endParaRPr lang="en-US" sz="1800" kern="1200" dirty="0"/>
        </a:p>
      </dsp:txBody>
      <dsp:txXfrm>
        <a:off x="38137" y="1627290"/>
        <a:ext cx="5566547" cy="704975"/>
      </dsp:txXfrm>
    </dsp:sp>
    <dsp:sp modelId="{F271713D-DE7A-4A94-BB4A-ADCC69C4E575}">
      <dsp:nvSpPr>
        <dsp:cNvPr id="0" name=""/>
        <dsp:cNvSpPr/>
      </dsp:nvSpPr>
      <dsp:spPr>
        <a:xfrm>
          <a:off x="0" y="2383396"/>
          <a:ext cx="5642821" cy="7812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1/3 della popolazione mondiale pari a 2,37 miliardi di persone è cronicamente denutrita o malnutrita.</a:t>
          </a:r>
          <a:endParaRPr lang="en-US" sz="1800" kern="1200" dirty="0"/>
        </a:p>
      </dsp:txBody>
      <dsp:txXfrm>
        <a:off x="38137" y="2421533"/>
        <a:ext cx="5566547" cy="704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FCB58-7A71-4B61-8299-B38954AD9068}">
      <dsp:nvSpPr>
        <dsp:cNvPr id="0" name=""/>
        <dsp:cNvSpPr/>
      </dsp:nvSpPr>
      <dsp:spPr>
        <a:xfrm>
          <a:off x="0" y="0"/>
          <a:ext cx="5178106" cy="10434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CH" sz="2000" b="1" kern="1200" noProof="0" dirty="0">
              <a:solidFill>
                <a:schemeClr val="bg1"/>
              </a:solidFill>
            </a:rPr>
            <a:t>La Terra produce abbastanza cibo per nutrire bene tutte le persone che la abitano, ma…:</a:t>
          </a:r>
        </a:p>
      </dsp:txBody>
      <dsp:txXfrm>
        <a:off x="50936" y="50936"/>
        <a:ext cx="5076234" cy="941551"/>
      </dsp:txXfrm>
    </dsp:sp>
    <dsp:sp modelId="{7172C5EC-C324-4332-BA47-30C02600075F}">
      <dsp:nvSpPr>
        <dsp:cNvPr id="0" name=""/>
        <dsp:cNvSpPr/>
      </dsp:nvSpPr>
      <dsp:spPr>
        <a:xfrm>
          <a:off x="0" y="1053945"/>
          <a:ext cx="5178106" cy="6745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1/3 della produzione agricola è destinata alla produzione di </a:t>
          </a:r>
          <a:r>
            <a:rPr lang="it-IT" sz="1800" b="1" kern="1200" dirty="0"/>
            <a:t>foraggio</a:t>
          </a:r>
          <a:r>
            <a:rPr lang="it-IT" sz="1800" kern="1200" dirty="0"/>
            <a:t>;</a:t>
          </a:r>
          <a:endParaRPr lang="en-US" sz="1800" kern="1200" dirty="0"/>
        </a:p>
      </dsp:txBody>
      <dsp:txXfrm>
        <a:off x="32930" y="1086875"/>
        <a:ext cx="5112246" cy="608718"/>
      </dsp:txXfrm>
    </dsp:sp>
    <dsp:sp modelId="{E32A1A74-6E61-4B42-B914-9623AF67ACA3}">
      <dsp:nvSpPr>
        <dsp:cNvPr id="0" name=""/>
        <dsp:cNvSpPr/>
      </dsp:nvSpPr>
      <dsp:spPr>
        <a:xfrm>
          <a:off x="0" y="1737748"/>
          <a:ext cx="5178106" cy="6745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1/3 del cibo prodotto è </a:t>
          </a:r>
          <a:r>
            <a:rPr lang="it-IT" sz="1800" b="1" kern="1200" dirty="0"/>
            <a:t>sprecato</a:t>
          </a:r>
          <a:r>
            <a:rPr lang="it-IT" sz="1800" kern="1200" dirty="0"/>
            <a:t>;</a:t>
          </a:r>
          <a:endParaRPr lang="en-US" sz="1800" kern="1200" dirty="0"/>
        </a:p>
      </dsp:txBody>
      <dsp:txXfrm>
        <a:off x="32930" y="1770678"/>
        <a:ext cx="5112246" cy="608718"/>
      </dsp:txXfrm>
    </dsp:sp>
    <dsp:sp modelId="{F271713D-DE7A-4A94-BB4A-ADCC69C4E575}">
      <dsp:nvSpPr>
        <dsp:cNvPr id="0" name=""/>
        <dsp:cNvSpPr/>
      </dsp:nvSpPr>
      <dsp:spPr>
        <a:xfrm>
          <a:off x="0" y="2421551"/>
          <a:ext cx="5178106" cy="6745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miliardi di h di terra sono coltivati con vegetali trasformati in </a:t>
          </a:r>
          <a:r>
            <a:rPr lang="it-IT" sz="1800" b="1" kern="1200" dirty="0"/>
            <a:t>energia calorica o cinetica</a:t>
          </a:r>
          <a:r>
            <a:rPr lang="it-IT" sz="1800" kern="1200" dirty="0"/>
            <a:t>.</a:t>
          </a:r>
          <a:endParaRPr lang="en-US" sz="1800" kern="1200" dirty="0"/>
        </a:p>
      </dsp:txBody>
      <dsp:txXfrm>
        <a:off x="32930" y="2454481"/>
        <a:ext cx="5112246" cy="6087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F4FDBEB-5636-A04F-B27B-2E016EA5746B}"/>
              </a:ext>
            </a:extLst>
          </p:cNvPr>
          <p:cNvSpPr txBox="1">
            <a:spLocks noChangeArrowheads="1"/>
          </p:cNvSpPr>
          <p:nvPr/>
        </p:nvSpPr>
        <p:spPr bwMode="auto">
          <a:xfrm>
            <a:off x="432663" y="9217753"/>
            <a:ext cx="4404291" cy="5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0" tIns="0" rIns="0" bIns="0" numCol="1" anchor="b" anchorCtr="0" compatLnSpc="1">
            <a:prstTxWarp prst="textNoShape">
              <a:avLst/>
            </a:prstTxWarp>
          </a:bodyPr>
          <a:lstStyle>
            <a:defPPr>
              <a:defRPr lang="de-DE"/>
            </a:defPPr>
            <a:lvl1pPr marL="0" algn="l"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x-none" sz="800">
                <a:latin typeface="Arial" panose="020B0604020202020204" pitchFamily="34" charset="0"/>
              </a:rPr>
              <a:t>© Klimagerechtigkeit – jetzt!  sehen-und-</a:t>
            </a:r>
            <a:r>
              <a:rPr lang="de-DE" altLang="x-none" sz="800" err="1">
                <a:latin typeface="Arial" panose="020B0604020202020204" pitchFamily="34" charset="0"/>
              </a:rPr>
              <a:t>handeln.ch</a:t>
            </a:r>
            <a:endParaRPr lang="de-DE" altLang="x-none" sz="800">
              <a:latin typeface="Arial" panose="020B0604020202020204" pitchFamily="34" charset="0"/>
            </a:endParaRPr>
          </a:p>
        </p:txBody>
      </p:sp>
      <p:sp>
        <p:nvSpPr>
          <p:cNvPr id="7" name="Rectangle 5">
            <a:extLst>
              <a:ext uri="{FF2B5EF4-FFF2-40B4-BE49-F238E27FC236}">
                <a16:creationId xmlns:a16="http://schemas.microsoft.com/office/drawing/2014/main" id="{085779B9-05A1-874F-BD4C-AB6BC4881D20}"/>
              </a:ext>
            </a:extLst>
          </p:cNvPr>
          <p:cNvSpPr txBox="1">
            <a:spLocks noChangeArrowheads="1"/>
          </p:cNvSpPr>
          <p:nvPr/>
        </p:nvSpPr>
        <p:spPr bwMode="auto">
          <a:xfrm>
            <a:off x="3295014" y="9217753"/>
            <a:ext cx="2912965" cy="52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marL="0" algn="r"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0DF693-DA29-497A-976A-BF57439F93AF}" type="slidenum">
              <a:rPr lang="de-CH" altLang="x-none" sz="800">
                <a:latin typeface="Arial" panose="020B0604020202020204" pitchFamily="34" charset="0"/>
              </a:rPr>
              <a:pPr>
                <a:defRPr/>
              </a:pPr>
              <a:t>‹N°›</a:t>
            </a:fld>
            <a:endParaRPr lang="de-CH" altLang="x-none" sz="800">
              <a:latin typeface="Arial" panose="020B0604020202020204" pitchFamily="34" charset="0"/>
            </a:endParaRPr>
          </a:p>
        </p:txBody>
      </p:sp>
      <p:pic>
        <p:nvPicPr>
          <p:cNvPr id="8" name="Grafik 7">
            <a:extLst>
              <a:ext uri="{FF2B5EF4-FFF2-40B4-BE49-F238E27FC236}">
                <a16:creationId xmlns:a16="http://schemas.microsoft.com/office/drawing/2014/main" id="{50B99179-6251-1044-9DBF-255ED38ED4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96265" y="0"/>
            <a:ext cx="2112978" cy="1014816"/>
          </a:xfrm>
          <a:prstGeom prst="rect">
            <a:avLst/>
          </a:prstGeom>
        </p:spPr>
      </p:pic>
      <p:cxnSp>
        <p:nvCxnSpPr>
          <p:cNvPr id="9" name="Gerade Verbindung 8">
            <a:extLst>
              <a:ext uri="{FF2B5EF4-FFF2-40B4-BE49-F238E27FC236}">
                <a16:creationId xmlns:a16="http://schemas.microsoft.com/office/drawing/2014/main" id="{2461DF77-7BB6-E644-BC77-835588D70C7C}"/>
              </a:ext>
            </a:extLst>
          </p:cNvPr>
          <p:cNvCxnSpPr>
            <a:cxnSpLocks/>
          </p:cNvCxnSpPr>
          <p:nvPr/>
        </p:nvCxnSpPr>
        <p:spPr>
          <a:xfrm>
            <a:off x="454851" y="836625"/>
            <a:ext cx="5791032"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cxnSp>
        <p:nvCxnSpPr>
          <p:cNvPr id="10" name="Gerade Verbindung 9">
            <a:extLst>
              <a:ext uri="{FF2B5EF4-FFF2-40B4-BE49-F238E27FC236}">
                <a16:creationId xmlns:a16="http://schemas.microsoft.com/office/drawing/2014/main" id="{A5929210-A7E1-104F-AD80-EEE950DF4DBB}"/>
              </a:ext>
            </a:extLst>
          </p:cNvPr>
          <p:cNvCxnSpPr>
            <a:cxnSpLocks/>
          </p:cNvCxnSpPr>
          <p:nvPr/>
        </p:nvCxnSpPr>
        <p:spPr>
          <a:xfrm>
            <a:off x="454851" y="9503944"/>
            <a:ext cx="5791032"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43FB68F-0D7F-C141-858A-05098C55AFDB}"/>
              </a:ext>
            </a:extLst>
          </p:cNvPr>
          <p:cNvSpPr>
            <a:spLocks noGrp="1" noChangeArrowheads="1"/>
          </p:cNvSpPr>
          <p:nvPr>
            <p:ph type="hdr" sz="quarter"/>
          </p:nvPr>
        </p:nvSpPr>
        <p:spPr bwMode="auto">
          <a:xfrm>
            <a:off x="1" y="0"/>
            <a:ext cx="2912966"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t" anchorCtr="0" compatLnSpc="1">
            <a:prstTxWarp prst="textNoShape">
              <a:avLst/>
            </a:prstTxWarp>
          </a:bodyPr>
          <a:lstStyle>
            <a:lvl1pPr defTabSz="900061" eaLnBrk="1" hangingPunct="1">
              <a:buClrTx/>
              <a:buFontTx/>
              <a:buNone/>
              <a:defRPr sz="1200">
                <a:latin typeface="Times New Roman" charset="0"/>
                <a:ea typeface="ＭＳ Ｐゴシック" charset="-128"/>
              </a:defRPr>
            </a:lvl1pPr>
          </a:lstStyle>
          <a:p>
            <a:pPr>
              <a:defRPr/>
            </a:pPr>
            <a:endParaRPr lang="de-DE" altLang="x-none"/>
          </a:p>
        </p:txBody>
      </p:sp>
      <p:sp>
        <p:nvSpPr>
          <p:cNvPr id="13315" name="Rectangle 3">
            <a:extLst>
              <a:ext uri="{FF2B5EF4-FFF2-40B4-BE49-F238E27FC236}">
                <a16:creationId xmlns:a16="http://schemas.microsoft.com/office/drawing/2014/main" id="{40775AF5-D638-7042-8613-F39F9C6F4B83}"/>
              </a:ext>
            </a:extLst>
          </p:cNvPr>
          <p:cNvSpPr>
            <a:spLocks noGrp="1" noChangeArrowheads="1"/>
          </p:cNvSpPr>
          <p:nvPr>
            <p:ph type="dt" idx="1"/>
          </p:nvPr>
        </p:nvSpPr>
        <p:spPr bwMode="auto">
          <a:xfrm>
            <a:off x="3805335" y="0"/>
            <a:ext cx="2912965"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t" anchorCtr="0" compatLnSpc="1">
            <a:prstTxWarp prst="textNoShape">
              <a:avLst/>
            </a:prstTxWarp>
          </a:bodyPr>
          <a:lstStyle>
            <a:lvl1pPr algn="r" defTabSz="900061" eaLnBrk="1" hangingPunct="1">
              <a:buClrTx/>
              <a:buFontTx/>
              <a:buNone/>
              <a:defRPr sz="1200">
                <a:latin typeface="Times New Roman" charset="0"/>
                <a:ea typeface="ＭＳ Ｐゴシック" charset="-128"/>
              </a:defRPr>
            </a:lvl1pPr>
          </a:lstStyle>
          <a:p>
            <a:pPr>
              <a:defRPr/>
            </a:pPr>
            <a:endParaRPr lang="de-DE" altLang="x-none"/>
          </a:p>
        </p:txBody>
      </p:sp>
      <p:sp>
        <p:nvSpPr>
          <p:cNvPr id="3076" name="Rectangle 4"/>
          <p:cNvSpPr>
            <a:spLocks noGrp="1" noRot="1" noChangeAspect="1" noChangeArrowheads="1" noTextEdit="1"/>
          </p:cNvSpPr>
          <p:nvPr>
            <p:ph type="sldImg" idx="2"/>
          </p:nvPr>
        </p:nvSpPr>
        <p:spPr bwMode="auto">
          <a:xfrm>
            <a:off x="76200"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473F5CB3-4C8B-EB42-8D4C-109365151BAA}"/>
              </a:ext>
            </a:extLst>
          </p:cNvPr>
          <p:cNvSpPr>
            <a:spLocks noGrp="1" noChangeArrowheads="1"/>
          </p:cNvSpPr>
          <p:nvPr>
            <p:ph type="body" sz="quarter" idx="3"/>
          </p:nvPr>
        </p:nvSpPr>
        <p:spPr bwMode="auto">
          <a:xfrm>
            <a:off x="896876" y="4682252"/>
            <a:ext cx="4924550" cy="443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t" anchorCtr="0" compatLnSpc="1">
            <a:prstTxWarp prst="textNoShape">
              <a:avLst/>
            </a:prstTxWarp>
          </a:bodyPr>
          <a:lstStyle/>
          <a:p>
            <a:pPr lvl="0"/>
            <a:r>
              <a:rPr lang="de-CH" altLang="x-none" noProof="0"/>
              <a:t>Klicken Sie, um die Formate des Vorlagentextes zu bearbeiten</a:t>
            </a:r>
          </a:p>
          <a:p>
            <a:pPr lvl="1"/>
            <a:r>
              <a:rPr lang="de-CH" altLang="x-none" noProof="0"/>
              <a:t>Zweite Ebene</a:t>
            </a:r>
          </a:p>
          <a:p>
            <a:pPr lvl="2"/>
            <a:r>
              <a:rPr lang="de-CH" altLang="x-none" noProof="0"/>
              <a:t>Dritte Ebene</a:t>
            </a:r>
          </a:p>
          <a:p>
            <a:pPr lvl="3"/>
            <a:r>
              <a:rPr lang="de-CH" altLang="x-none" noProof="0"/>
              <a:t>Vierte Ebene</a:t>
            </a:r>
          </a:p>
          <a:p>
            <a:pPr lvl="4"/>
            <a:r>
              <a:rPr lang="de-CH" altLang="x-none" noProof="0"/>
              <a:t>Fünfte Ebene</a:t>
            </a:r>
          </a:p>
        </p:txBody>
      </p:sp>
      <p:sp>
        <p:nvSpPr>
          <p:cNvPr id="13318" name="Rectangle 6">
            <a:extLst>
              <a:ext uri="{FF2B5EF4-FFF2-40B4-BE49-F238E27FC236}">
                <a16:creationId xmlns:a16="http://schemas.microsoft.com/office/drawing/2014/main" id="{D23798E7-6ED6-F243-9649-9AF1989EC77F}"/>
              </a:ext>
            </a:extLst>
          </p:cNvPr>
          <p:cNvSpPr>
            <a:spLocks noGrp="1" noChangeArrowheads="1"/>
          </p:cNvSpPr>
          <p:nvPr>
            <p:ph type="ftr" sz="quarter" idx="4"/>
          </p:nvPr>
        </p:nvSpPr>
        <p:spPr bwMode="auto">
          <a:xfrm>
            <a:off x="1" y="9364503"/>
            <a:ext cx="2912966"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b" anchorCtr="0" compatLnSpc="1">
            <a:prstTxWarp prst="textNoShape">
              <a:avLst/>
            </a:prstTxWarp>
          </a:bodyPr>
          <a:lstStyle>
            <a:lvl1pPr defTabSz="900061" eaLnBrk="1" hangingPunct="1">
              <a:buClrTx/>
              <a:buFontTx/>
              <a:buNone/>
              <a:defRPr sz="1200">
                <a:latin typeface="Times New Roman" charset="0"/>
                <a:ea typeface="ＭＳ Ｐゴシック" charset="-128"/>
              </a:defRPr>
            </a:lvl1pPr>
          </a:lstStyle>
          <a:p>
            <a:pPr>
              <a:defRPr/>
            </a:pPr>
            <a:endParaRPr lang="de-DE" altLang="x-none"/>
          </a:p>
        </p:txBody>
      </p:sp>
      <p:sp>
        <p:nvSpPr>
          <p:cNvPr id="13319" name="Rectangle 7">
            <a:extLst>
              <a:ext uri="{FF2B5EF4-FFF2-40B4-BE49-F238E27FC236}">
                <a16:creationId xmlns:a16="http://schemas.microsoft.com/office/drawing/2014/main" id="{04C21DEB-55D3-F644-845A-B4EA35DEF78A}"/>
              </a:ext>
            </a:extLst>
          </p:cNvPr>
          <p:cNvSpPr>
            <a:spLocks noGrp="1" noChangeArrowheads="1"/>
          </p:cNvSpPr>
          <p:nvPr>
            <p:ph type="sldNum" sz="quarter" idx="5"/>
          </p:nvPr>
        </p:nvSpPr>
        <p:spPr bwMode="auto">
          <a:xfrm>
            <a:off x="3805335" y="9364503"/>
            <a:ext cx="2912965"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b" anchorCtr="0" compatLnSpc="1">
            <a:prstTxWarp prst="textNoShape">
              <a:avLst/>
            </a:prstTxWarp>
          </a:bodyPr>
          <a:lstStyle>
            <a:lvl1pPr algn="r" defTabSz="900061" eaLnBrk="1" hangingPunct="1">
              <a:buClrTx/>
              <a:buFontTx/>
              <a:buNone/>
              <a:defRPr sz="1200">
                <a:latin typeface="Times New Roman" charset="0"/>
                <a:ea typeface="ＭＳ Ｐゴシック" charset="-128"/>
              </a:defRPr>
            </a:lvl1pPr>
          </a:lstStyle>
          <a:p>
            <a:pPr>
              <a:defRPr/>
            </a:pPr>
            <a:fld id="{31AB54B6-8CA2-4D24-9AA1-87C4ECEA1D57}" type="slidenum">
              <a:rPr lang="de-CH" altLang="x-none"/>
              <a:pPr>
                <a:defRPr/>
              </a:pPr>
              <a:t>‹N°›</a:t>
            </a:fld>
            <a:endParaRPr lang="de-CH" altLang="x-none"/>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671F-14E7-A61F-5E77-C83EB3FC6D8A}"/>
            </a:ext>
          </a:extLst>
        </p:cNvPr>
        <p:cNvGrpSpPr/>
        <p:nvPr/>
      </p:nvGrpSpPr>
      <p:grpSpPr>
        <a:xfrm>
          <a:off x="0" y="0"/>
          <a:ext cx="0" cy="0"/>
          <a:chOff x="0" y="0"/>
          <a:chExt cx="0" cy="0"/>
        </a:xfrm>
      </p:grpSpPr>
      <p:sp>
        <p:nvSpPr>
          <p:cNvPr id="6145" name="Rectangle 2">
            <a:extLst>
              <a:ext uri="{FF2B5EF4-FFF2-40B4-BE49-F238E27FC236}">
                <a16:creationId xmlns:a16="http://schemas.microsoft.com/office/drawing/2014/main" id="{BFB9D508-3775-788A-722D-472B99F195DC}"/>
              </a:ext>
            </a:extLst>
          </p:cNvPr>
          <p:cNvSpPr>
            <a:spLocks noGrp="1" noRot="1" noChangeAspect="1" noChangeArrowheads="1" noTextEdit="1"/>
          </p:cNvSpPr>
          <p:nvPr>
            <p:ph type="sldImg"/>
          </p:nvPr>
        </p:nvSpPr>
        <p:spPr>
          <a:ln/>
        </p:spPr>
      </p:sp>
      <p:sp>
        <p:nvSpPr>
          <p:cNvPr id="6146" name="Rectangle 3">
            <a:extLst>
              <a:ext uri="{FF2B5EF4-FFF2-40B4-BE49-F238E27FC236}">
                <a16:creationId xmlns:a16="http://schemas.microsoft.com/office/drawing/2014/main" id="{CC12BDC0-6655-D1FA-1EF9-F66EFF3329CB}"/>
              </a:ext>
            </a:extLst>
          </p:cNvPr>
          <p:cNvSpPr>
            <a:spLocks noGrp="1" noChangeArrowheads="1"/>
          </p:cNvSpPr>
          <p:nvPr>
            <p:ph type="body" idx="1"/>
          </p:nvPr>
        </p:nvSpPr>
        <p:spPr>
          <a:noFill/>
        </p:spPr>
        <p:txBody>
          <a:bodyPr/>
          <a:lstStyle/>
          <a:p>
            <a:pPr eaLnBrk="1" hangingPunct="1"/>
            <a:endParaRPr lang="de-DE" altLang="de-DE">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33371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07535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000" b="0" i="0" kern="100">
              <a:effectLst/>
              <a:latin typeface="Aptos" panose="020B0004020202020204" pitchFamily="34" charset="0"/>
              <a:ea typeface="Aptos" panose="020B0004020202020204" pitchFamily="34" charset="0"/>
              <a:cs typeface="Times New Roman" panose="02020603050405020304" pitchFamily="18" charset="0"/>
            </a:endParaRPr>
          </a:p>
          <a:p>
            <a:endParaRPr lang="de-CH"/>
          </a:p>
        </p:txBody>
      </p:sp>
    </p:spTree>
    <p:extLst>
      <p:ext uri="{BB962C8B-B14F-4D97-AF65-F5344CB8AC3E}">
        <p14:creationId xmlns:p14="http://schemas.microsoft.com/office/powerpoint/2010/main" val="2814929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818975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DE"/>
          </a:p>
        </p:txBody>
      </p:sp>
    </p:spTree>
    <p:extLst>
      <p:ext uri="{BB962C8B-B14F-4D97-AF65-F5344CB8AC3E}">
        <p14:creationId xmlns:p14="http://schemas.microsoft.com/office/powerpoint/2010/main" val="3709684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a:t>Zugang zu Nahrung das ganze Jahr ermöglichen </a:t>
            </a:r>
          </a:p>
          <a:p>
            <a:r>
              <a:rPr lang="de-CH" sz="1200"/>
              <a:t>Frauen, Kinder, Männer haben Zugang zu genügend, gesunder und angepasster Nahrung</a:t>
            </a:r>
          </a:p>
          <a:p>
            <a:r>
              <a:rPr lang="de-CH" sz="1200"/>
              <a:t>Wissen stärken</a:t>
            </a:r>
          </a:p>
          <a:p>
            <a:r>
              <a:rPr lang="de-CH" sz="1200"/>
              <a:t>Lokale Produktion stärken Unabhängigkeit fördern</a:t>
            </a:r>
          </a:p>
          <a:p>
            <a:r>
              <a:rPr lang="de-CH" sz="1200"/>
              <a:t>Kulturwandel: Re-Valorisierung von lokal angepasster und gesunder Ernährung</a:t>
            </a:r>
          </a:p>
          <a:p>
            <a:endParaRPr lang="de-CH" sz="1200"/>
          </a:p>
          <a:p>
            <a:endParaRPr lang="de-CH" sz="1200"/>
          </a:p>
          <a:p>
            <a:endParaRPr lang="de-CH" sz="1600"/>
          </a:p>
          <a:p>
            <a:endParaRPr lang="de-CH"/>
          </a:p>
        </p:txBody>
      </p:sp>
    </p:spTree>
    <p:extLst>
      <p:ext uri="{BB962C8B-B14F-4D97-AF65-F5344CB8AC3E}">
        <p14:creationId xmlns:p14="http://schemas.microsoft.com/office/powerpoint/2010/main" val="1662314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r>
              <a:rPr lang="de-DE" b="0" i="0">
                <a:solidFill>
                  <a:srgbClr val="5A8E22"/>
                </a:solidFill>
                <a:effectLst/>
                <a:latin typeface="Fira Sans" panose="020B0503050000020004" pitchFamily="34" charset="0"/>
              </a:rPr>
            </a:br>
            <a:r>
              <a:rPr lang="de-DE" b="1" i="0">
                <a:solidFill>
                  <a:srgbClr val="5A8E22"/>
                </a:solidFill>
                <a:effectLst/>
                <a:latin typeface="Fira Sans" panose="020B0503050000020004" pitchFamily="34" charset="0"/>
              </a:rPr>
              <a:t>Bitte zu Tisch</a:t>
            </a:r>
          </a:p>
          <a:p>
            <a:pPr algn="l"/>
            <a:r>
              <a:rPr lang="de-DE" b="0" i="0">
                <a:solidFill>
                  <a:srgbClr val="000000"/>
                </a:solidFill>
                <a:effectLst/>
                <a:latin typeface="Fira Sans" panose="020B0503050000020004" pitchFamily="34" charset="0"/>
              </a:rPr>
              <a:t>Die Einladung ist ausgesprochen: Setzen Sie sich mit uns an verschiedene Tische, und teilen Sie mit uns Mahl und Gedanken. Der Fastenkalender schlägt den Bogen von konkreten Zutaten wie Reis und Mais zu symbolischen wie Dankbarkeit und Fairness, schaut auf gedeckte Tische in der Schweiz und unseren Konsum hin zum Recht auf Nahrung von Menschen im Süden.</a:t>
            </a:r>
          </a:p>
          <a:p>
            <a:pPr algn="l"/>
            <a:r>
              <a:rPr lang="de-DE" b="0" i="0">
                <a:solidFill>
                  <a:srgbClr val="000000"/>
                </a:solidFill>
                <a:effectLst/>
                <a:latin typeface="Fira Sans" panose="020B0503050000020004" pitchFamily="34" charset="0"/>
              </a:rPr>
              <a:t>Wir laden Sie ein, darüber nachzudenken, wie wir mit unserem Konsum und unserem solidarischen Handeln zu mehr Klimagerechtigkeit beitragen können.</a:t>
            </a:r>
          </a:p>
        </p:txBody>
      </p:sp>
    </p:spTree>
    <p:extLst>
      <p:ext uri="{BB962C8B-B14F-4D97-AF65-F5344CB8AC3E}">
        <p14:creationId xmlns:p14="http://schemas.microsoft.com/office/powerpoint/2010/main" val="80298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141D0-D032-8DA4-FE54-17C0730DFC7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87178BB-AA20-A105-EB63-C9A0772993B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651A8D4-004C-9602-30BB-822628DEAE03}"/>
              </a:ext>
            </a:extLst>
          </p:cNvPr>
          <p:cNvSpPr>
            <a:spLocks noGrp="1"/>
          </p:cNvSpPr>
          <p:nvPr>
            <p:ph type="body" idx="1"/>
          </p:nvPr>
        </p:nvSpPr>
        <p:spPr/>
        <p:txBody>
          <a:bodyPr/>
          <a:lstStyle/>
          <a:p>
            <a:pPr algn="l"/>
            <a:br>
              <a:rPr lang="de-DE" b="0" i="0">
                <a:solidFill>
                  <a:srgbClr val="5A8E22"/>
                </a:solidFill>
                <a:effectLst/>
                <a:latin typeface="Fira Sans" panose="020B0503050000020004" pitchFamily="34" charset="0"/>
              </a:rPr>
            </a:br>
            <a:r>
              <a:rPr lang="de-DE" b="1" i="0">
                <a:solidFill>
                  <a:srgbClr val="5A8E22"/>
                </a:solidFill>
                <a:effectLst/>
                <a:latin typeface="Fira Sans" panose="020B0503050000020004" pitchFamily="34" charset="0"/>
              </a:rPr>
              <a:t>Bitte zu Tisch</a:t>
            </a:r>
          </a:p>
          <a:p>
            <a:pPr algn="l"/>
            <a:r>
              <a:rPr lang="de-DE" b="0" i="0">
                <a:solidFill>
                  <a:srgbClr val="000000"/>
                </a:solidFill>
                <a:effectLst/>
                <a:latin typeface="Fira Sans" panose="020B0503050000020004" pitchFamily="34" charset="0"/>
              </a:rPr>
              <a:t>Die Einladung ist ausgesprochen: Setzen Sie sich mit uns an verschiedene Tische, und teilen Sie mit uns Mahl und Gedanken. Der Fastenkalender schlägt den Bogen von konkreten Zutaten wie Reis und Mais zu symbolischen wie Dankbarkeit und Fairness, schaut auf gedeckte Tische in der Schweiz und unseren Konsum hin zum Recht auf Nahrung von Menschen im Süden.</a:t>
            </a:r>
          </a:p>
          <a:p>
            <a:pPr algn="l"/>
            <a:r>
              <a:rPr lang="de-DE" b="0" i="0">
                <a:solidFill>
                  <a:srgbClr val="000000"/>
                </a:solidFill>
                <a:effectLst/>
                <a:latin typeface="Fira Sans" panose="020B0503050000020004" pitchFamily="34" charset="0"/>
              </a:rPr>
              <a:t>Wir laden Sie ein, darüber nachzudenken, wie wir mit unserem Konsum und unserem solidarischen Handeln zu mehr Klimagerechtigkeit beitragen können.</a:t>
            </a:r>
          </a:p>
        </p:txBody>
      </p:sp>
    </p:spTree>
    <p:extLst>
      <p:ext uri="{BB962C8B-B14F-4D97-AF65-F5344CB8AC3E}">
        <p14:creationId xmlns:p14="http://schemas.microsoft.com/office/powerpoint/2010/main" val="3754836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3302A-27E5-D5C3-A5B2-876EC2D022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5FF312-8865-4597-2350-4887F950459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731D0EC-643C-6C3A-501F-2992E00F04A9}"/>
              </a:ext>
            </a:extLst>
          </p:cNvPr>
          <p:cNvSpPr>
            <a:spLocks noGrp="1"/>
          </p:cNvSpPr>
          <p:nvPr>
            <p:ph type="body" idx="1"/>
          </p:nvPr>
        </p:nvSpPr>
        <p:spPr/>
        <p:txBody>
          <a:bodyPr/>
          <a:lstStyle/>
          <a:p>
            <a:pPr algn="l"/>
            <a:br>
              <a:rPr lang="de-DE" b="0" i="0">
                <a:solidFill>
                  <a:srgbClr val="5A8E22"/>
                </a:solidFill>
                <a:effectLst/>
                <a:latin typeface="Fira Sans" panose="020B0503050000020004" pitchFamily="34" charset="0"/>
              </a:rPr>
            </a:br>
            <a:r>
              <a:rPr lang="de-DE" b="1" i="0">
                <a:solidFill>
                  <a:srgbClr val="5A8E22"/>
                </a:solidFill>
                <a:effectLst/>
                <a:latin typeface="Fira Sans" panose="020B0503050000020004" pitchFamily="34" charset="0"/>
              </a:rPr>
              <a:t>Bitte zu Tisch</a:t>
            </a:r>
          </a:p>
          <a:p>
            <a:pPr algn="l"/>
            <a:r>
              <a:rPr lang="de-DE" b="0" i="0">
                <a:solidFill>
                  <a:srgbClr val="000000"/>
                </a:solidFill>
                <a:effectLst/>
                <a:latin typeface="Fira Sans" panose="020B0503050000020004" pitchFamily="34" charset="0"/>
              </a:rPr>
              <a:t>Die Einladung ist ausgesprochen: Setzen Sie sich mit uns an verschiedene Tische, und teilen Sie mit uns Mahl und Gedanken. Der Fastenkalender schlägt den Bogen von konkreten Zutaten wie Reis und Mais zu symbolischen wie Dankbarkeit und Fairness, schaut auf gedeckte Tische in der Schweiz und unseren Konsum hin zum Recht auf Nahrung von Menschen im Süden.</a:t>
            </a:r>
          </a:p>
          <a:p>
            <a:pPr algn="l"/>
            <a:r>
              <a:rPr lang="de-DE" b="0" i="0">
                <a:solidFill>
                  <a:srgbClr val="000000"/>
                </a:solidFill>
                <a:effectLst/>
                <a:latin typeface="Fira Sans" panose="020B0503050000020004" pitchFamily="34" charset="0"/>
              </a:rPr>
              <a:t>Wir laden Sie ein, darüber nachzudenken, wie wir mit unserem Konsum und unserem solidarischen Handeln zu mehr Klimagerechtigkeit beitragen können.</a:t>
            </a:r>
          </a:p>
        </p:txBody>
      </p:sp>
    </p:spTree>
    <p:extLst>
      <p:ext uri="{BB962C8B-B14F-4D97-AF65-F5344CB8AC3E}">
        <p14:creationId xmlns:p14="http://schemas.microsoft.com/office/powerpoint/2010/main" val="3695269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68909-1886-BAB4-BCB5-73D8D804D6C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259C24-2698-FCF7-E252-BB3FE89CE8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DA96CE3-1D7C-DB19-DE27-ADD9DA29AF50}"/>
              </a:ext>
            </a:extLst>
          </p:cNvPr>
          <p:cNvSpPr>
            <a:spLocks noGrp="1"/>
          </p:cNvSpPr>
          <p:nvPr>
            <p:ph type="body" idx="1"/>
          </p:nvPr>
        </p:nvSpPr>
        <p:spPr/>
        <p:txBody>
          <a:bodyPr/>
          <a:lstStyle/>
          <a:p>
            <a:pPr algn="l"/>
            <a:br>
              <a:rPr lang="de-DE" b="0" i="0">
                <a:solidFill>
                  <a:srgbClr val="5A8E22"/>
                </a:solidFill>
                <a:effectLst/>
                <a:latin typeface="Fira Sans" panose="020B0503050000020004" pitchFamily="34" charset="0"/>
              </a:rPr>
            </a:br>
            <a:r>
              <a:rPr lang="de-DE" b="1" i="0">
                <a:solidFill>
                  <a:srgbClr val="5A8E22"/>
                </a:solidFill>
                <a:effectLst/>
                <a:latin typeface="Fira Sans" panose="020B0503050000020004" pitchFamily="34" charset="0"/>
              </a:rPr>
              <a:t>Bitte zu Tisch</a:t>
            </a:r>
          </a:p>
          <a:p>
            <a:pPr algn="l"/>
            <a:r>
              <a:rPr lang="de-DE" b="0" i="0">
                <a:solidFill>
                  <a:srgbClr val="000000"/>
                </a:solidFill>
                <a:effectLst/>
                <a:latin typeface="Fira Sans" panose="020B0503050000020004" pitchFamily="34" charset="0"/>
              </a:rPr>
              <a:t>Die Einladung ist ausgesprochen: Setzen Sie sich mit uns an verschiedene Tische, und teilen Sie mit uns Mahl und Gedanken. Der Fastenkalender schlägt den Bogen von konkreten Zutaten wie Reis und Mais zu symbolischen wie Dankbarkeit und Fairness, schaut auf gedeckte Tische in der Schweiz und unseren Konsum hin zum Recht auf Nahrung von Menschen im Süden.</a:t>
            </a:r>
          </a:p>
          <a:p>
            <a:pPr algn="l"/>
            <a:r>
              <a:rPr lang="de-DE" b="0" i="0">
                <a:solidFill>
                  <a:srgbClr val="000000"/>
                </a:solidFill>
                <a:effectLst/>
                <a:latin typeface="Fira Sans" panose="020B0503050000020004" pitchFamily="34" charset="0"/>
              </a:rPr>
              <a:t>Wir laden Sie ein, darüber nachzudenken, wie wir mit unserem Konsum und unserem solidarischen Handeln zu mehr Klimagerechtigkeit beitragen können.</a:t>
            </a:r>
          </a:p>
        </p:txBody>
      </p:sp>
    </p:spTree>
    <p:extLst>
      <p:ext uri="{BB962C8B-B14F-4D97-AF65-F5344CB8AC3E}">
        <p14:creationId xmlns:p14="http://schemas.microsoft.com/office/powerpoint/2010/main" val="1635693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D3A91-36B0-17A6-D361-CCC5BEA013A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781316-E0B1-9D0E-ABEF-A52DD0083D7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8DC1F0B-CA1D-6980-FB60-E666BD43FBE3}"/>
              </a:ext>
            </a:extLst>
          </p:cNvPr>
          <p:cNvSpPr>
            <a:spLocks noGrp="1"/>
          </p:cNvSpPr>
          <p:nvPr>
            <p:ph type="body" idx="1"/>
          </p:nvPr>
        </p:nvSpPr>
        <p:spPr/>
        <p:txBody>
          <a:bodyPr/>
          <a:lstStyle/>
          <a:p>
            <a:pPr algn="l"/>
            <a:br>
              <a:rPr lang="de-DE" b="0" i="0">
                <a:solidFill>
                  <a:srgbClr val="5A8E22"/>
                </a:solidFill>
                <a:effectLst/>
                <a:latin typeface="Fira Sans" panose="020B0503050000020004" pitchFamily="34" charset="0"/>
              </a:rPr>
            </a:br>
            <a:r>
              <a:rPr lang="de-DE" b="1" i="0">
                <a:solidFill>
                  <a:srgbClr val="5A8E22"/>
                </a:solidFill>
                <a:effectLst/>
                <a:latin typeface="Fira Sans" panose="020B0503050000020004" pitchFamily="34" charset="0"/>
              </a:rPr>
              <a:t>Bitte zu Tisch</a:t>
            </a:r>
          </a:p>
          <a:p>
            <a:pPr algn="l"/>
            <a:r>
              <a:rPr lang="de-DE" b="0" i="0">
                <a:solidFill>
                  <a:srgbClr val="000000"/>
                </a:solidFill>
                <a:effectLst/>
                <a:latin typeface="Fira Sans" panose="020B0503050000020004" pitchFamily="34" charset="0"/>
              </a:rPr>
              <a:t>Die Einladung ist ausgesprochen: Setzen Sie sich mit uns an verschiedene Tische, und teilen Sie mit uns Mahl und Gedanken. Der Fastenkalender schlägt den Bogen von konkreten Zutaten wie Reis und Mais zu symbolischen wie Dankbarkeit und Fairness, schaut auf gedeckte Tische in der Schweiz und unseren Konsum hin zum Recht auf Nahrung von Menschen im Süden.</a:t>
            </a:r>
          </a:p>
          <a:p>
            <a:pPr algn="l"/>
            <a:r>
              <a:rPr lang="de-DE" b="0" i="0">
                <a:solidFill>
                  <a:srgbClr val="000000"/>
                </a:solidFill>
                <a:effectLst/>
                <a:latin typeface="Fira Sans" panose="020B0503050000020004" pitchFamily="34" charset="0"/>
              </a:rPr>
              <a:t>Wir laden Sie ein, darüber nachzudenken, wie wir mit unserem Konsum und unserem solidarischen Handeln zu mehr Klimagerechtigkeit beitragen können.</a:t>
            </a:r>
          </a:p>
        </p:txBody>
      </p:sp>
    </p:spTree>
    <p:extLst>
      <p:ext uri="{BB962C8B-B14F-4D97-AF65-F5344CB8AC3E}">
        <p14:creationId xmlns:p14="http://schemas.microsoft.com/office/powerpoint/2010/main" val="2132811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721330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716226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Läuft ab Mitte Februar mit neuen Inhalten</a:t>
            </a:r>
          </a:p>
        </p:txBody>
      </p:sp>
    </p:spTree>
    <p:extLst>
      <p:ext uri="{BB962C8B-B14F-4D97-AF65-F5344CB8AC3E}">
        <p14:creationId xmlns:p14="http://schemas.microsoft.com/office/powerpoint/2010/main" val="4119643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ln/>
        </p:spPr>
      </p:sp>
      <p:sp>
        <p:nvSpPr>
          <p:cNvPr id="6146" name="Rectangle 3"/>
          <p:cNvSpPr>
            <a:spLocks noGrp="1" noChangeArrowheads="1"/>
          </p:cNvSpPr>
          <p:nvPr>
            <p:ph type="body" idx="1"/>
          </p:nvPr>
        </p:nvSpPr>
        <p:spPr>
          <a:noFill/>
        </p:spPr>
        <p:txBody>
          <a:bodyPr/>
          <a:lstStyle/>
          <a:p>
            <a:pPr eaLnBrk="1" hangingPunct="1"/>
            <a:endParaRPr lang="de-DE" altLang="de-DE">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7772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24093" eaLnBrk="1" fontAlgn="auto" hangingPunct="1">
              <a:spcBef>
                <a:spcPts val="0"/>
              </a:spcBef>
              <a:spcAft>
                <a:spcPts val="0"/>
              </a:spcAft>
              <a:defRPr/>
            </a:pPr>
            <a:endParaRPr lang="de-CH"/>
          </a:p>
        </p:txBody>
      </p:sp>
    </p:spTree>
    <p:extLst>
      <p:ext uri="{BB962C8B-B14F-4D97-AF65-F5344CB8AC3E}">
        <p14:creationId xmlns:p14="http://schemas.microsoft.com/office/powerpoint/2010/main" val="232232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Tree>
    <p:extLst>
      <p:ext uri="{BB962C8B-B14F-4D97-AF65-F5344CB8AC3E}">
        <p14:creationId xmlns:p14="http://schemas.microsoft.com/office/powerpoint/2010/main" val="3012978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Tree>
    <p:extLst>
      <p:ext uri="{BB962C8B-B14F-4D97-AF65-F5344CB8AC3E}">
        <p14:creationId xmlns:p14="http://schemas.microsoft.com/office/powerpoint/2010/main" val="3244406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756236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700799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p>
        </p:txBody>
      </p:sp>
    </p:spTree>
    <p:extLst>
      <p:ext uri="{BB962C8B-B14F-4D97-AF65-F5344CB8AC3E}">
        <p14:creationId xmlns:p14="http://schemas.microsoft.com/office/powerpoint/2010/main" val="1115808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437881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2B53F8BA-64C8-5C4B-BE0A-23D072ADC9B4}"/>
              </a:ext>
            </a:extLst>
          </p:cNvPr>
          <p:cNvSpPr>
            <a:spLocks noGrp="1"/>
          </p:cNvSpPr>
          <p:nvPr>
            <p:ph type="pic" sz="quarter" idx="10"/>
          </p:nvPr>
        </p:nvSpPr>
        <p:spPr>
          <a:xfrm>
            <a:off x="0" y="0"/>
            <a:ext cx="9144000" cy="3322553"/>
          </a:xfrm>
          <a:prstGeom prst="rect">
            <a:avLst/>
          </a:prstGeom>
        </p:spPr>
        <p:txBody>
          <a:bodyPr/>
          <a:lstStyle/>
          <a:p>
            <a:endParaRPr lang="de-DE"/>
          </a:p>
        </p:txBody>
      </p:sp>
      <p:sp>
        <p:nvSpPr>
          <p:cNvPr id="5" name="Rectangle 28">
            <a:extLst>
              <a:ext uri="{FF2B5EF4-FFF2-40B4-BE49-F238E27FC236}">
                <a16:creationId xmlns:a16="http://schemas.microsoft.com/office/drawing/2014/main" id="{1EDC5961-24BB-4748-B008-A0207E90270A}"/>
              </a:ext>
            </a:extLst>
          </p:cNvPr>
          <p:cNvSpPr>
            <a:spLocks noChangeArrowheads="1"/>
          </p:cNvSpPr>
          <p:nvPr userDrawn="1"/>
        </p:nvSpPr>
        <p:spPr bwMode="auto">
          <a:xfrm>
            <a:off x="315692" y="4884125"/>
            <a:ext cx="3949181" cy="176486"/>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it-CH" altLang="x-none" sz="700" b="1" i="0" baseline="0" noProof="0">
                <a:latin typeface="Arial" charset="0"/>
              </a:rPr>
              <a:t>© Campagna ecumenica 2025</a:t>
            </a:r>
            <a:endParaRPr lang="it-CH" altLang="x-none" sz="700" baseline="0" noProof="0">
              <a:latin typeface="Arial" charset="0"/>
            </a:endParaRPr>
          </a:p>
        </p:txBody>
      </p:sp>
      <p:sp>
        <p:nvSpPr>
          <p:cNvPr id="13" name="Titel 12">
            <a:extLst>
              <a:ext uri="{FF2B5EF4-FFF2-40B4-BE49-F238E27FC236}">
                <a16:creationId xmlns:a16="http://schemas.microsoft.com/office/drawing/2014/main" id="{FB640ECB-D405-894D-92BC-2FB921440797}"/>
              </a:ext>
            </a:extLst>
          </p:cNvPr>
          <p:cNvSpPr>
            <a:spLocks noGrp="1"/>
          </p:cNvSpPr>
          <p:nvPr>
            <p:ph type="title" hasCustomPrompt="1"/>
          </p:nvPr>
        </p:nvSpPr>
        <p:spPr>
          <a:xfrm>
            <a:off x="364039" y="3583334"/>
            <a:ext cx="5270803" cy="1035179"/>
          </a:xfrm>
        </p:spPr>
        <p:txBody>
          <a:bodyPr/>
          <a:lstStyle/>
          <a:p>
            <a:r>
              <a:rPr lang="it-CH" noProof="0" err="1"/>
              <a:t>Mastertitelformat</a:t>
            </a:r>
            <a:r>
              <a:rPr lang="it-CH" noProof="0"/>
              <a:t> </a:t>
            </a:r>
            <a:r>
              <a:rPr lang="it-CH" noProof="0" err="1"/>
              <a:t>bearbeiten</a:t>
            </a:r>
            <a:endParaRPr lang="it-CH" noProof="0"/>
          </a:p>
        </p:txBody>
      </p:sp>
      <p:pic>
        <p:nvPicPr>
          <p:cNvPr id="3" name="Image 2" descr="Une image contenant texte, Police, logo, capture d’écran&#10;&#10;Description générée automatiquement">
            <a:extLst>
              <a:ext uri="{FF2B5EF4-FFF2-40B4-BE49-F238E27FC236}">
                <a16:creationId xmlns:a16="http://schemas.microsoft.com/office/drawing/2014/main" id="{28203046-C0D4-7C97-1815-23130E8222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9398" y="3511962"/>
            <a:ext cx="3274602" cy="1548649"/>
          </a:xfrm>
          <a:prstGeom prst="rect">
            <a:avLst/>
          </a:prstGeom>
        </p:spPr>
      </p:pic>
    </p:spTree>
    <p:extLst>
      <p:ext uri="{BB962C8B-B14F-4D97-AF65-F5344CB8AC3E}">
        <p14:creationId xmlns:p14="http://schemas.microsoft.com/office/powerpoint/2010/main" val="17116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Bild, 3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BC4B2F4-86B5-624F-A0E8-878E52843967}"/>
              </a:ext>
            </a:extLst>
          </p:cNvPr>
          <p:cNvSpPr>
            <a:spLocks noGrp="1"/>
          </p:cNvSpPr>
          <p:nvPr>
            <p:ph type="pic" sz="quarter" idx="10"/>
          </p:nvPr>
        </p:nvSpPr>
        <p:spPr>
          <a:xfrm>
            <a:off x="308735" y="1946786"/>
            <a:ext cx="2736000" cy="2712527"/>
          </a:xfrm>
          <a:prstGeom prst="rect">
            <a:avLst/>
          </a:prstGeom>
        </p:spPr>
        <p:txBody>
          <a:bodyPr/>
          <a:lstStyle/>
          <a:p>
            <a:endParaRPr lang="de-DE"/>
          </a:p>
        </p:txBody>
      </p:sp>
      <p:sp>
        <p:nvSpPr>
          <p:cNvPr id="5" name="Bildplatzhalter 3">
            <a:extLst>
              <a:ext uri="{FF2B5EF4-FFF2-40B4-BE49-F238E27FC236}">
                <a16:creationId xmlns:a16="http://schemas.microsoft.com/office/drawing/2014/main" id="{E78ADC29-4A88-F648-87BA-7B7E75DD7D1F}"/>
              </a:ext>
            </a:extLst>
          </p:cNvPr>
          <p:cNvSpPr>
            <a:spLocks noGrp="1"/>
          </p:cNvSpPr>
          <p:nvPr>
            <p:ph type="pic" sz="quarter" idx="11"/>
          </p:nvPr>
        </p:nvSpPr>
        <p:spPr>
          <a:xfrm>
            <a:off x="3214177" y="1946786"/>
            <a:ext cx="2736000" cy="2712527"/>
          </a:xfrm>
          <a:prstGeom prst="rect">
            <a:avLst/>
          </a:prstGeom>
        </p:spPr>
        <p:txBody>
          <a:bodyPr/>
          <a:lstStyle/>
          <a:p>
            <a:endParaRPr lang="de-DE"/>
          </a:p>
        </p:txBody>
      </p:sp>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104764" y="1946786"/>
            <a:ext cx="2736000" cy="2712527"/>
          </a:xfrm>
          <a:prstGeom prst="rect">
            <a:avLst/>
          </a:prstGeom>
        </p:spPr>
        <p:txBody>
          <a:bodyPr/>
          <a:lstStyle/>
          <a:p>
            <a:endParaRPr lang="de-DE"/>
          </a:p>
        </p:txBody>
      </p:sp>
      <p:sp>
        <p:nvSpPr>
          <p:cNvPr id="8" name="Textplatzhalter 7">
            <a:extLst>
              <a:ext uri="{FF2B5EF4-FFF2-40B4-BE49-F238E27FC236}">
                <a16:creationId xmlns:a16="http://schemas.microsoft.com/office/drawing/2014/main" id="{1C3F2274-1976-DE4E-99E8-D8BA0107070B}"/>
              </a:ext>
            </a:extLst>
          </p:cNvPr>
          <p:cNvSpPr>
            <a:spLocks noGrp="1"/>
          </p:cNvSpPr>
          <p:nvPr>
            <p:ph type="body" sz="quarter" idx="13" hasCustomPrompt="1"/>
          </p:nvPr>
        </p:nvSpPr>
        <p:spPr>
          <a:xfrm>
            <a:off x="308735" y="1496948"/>
            <a:ext cx="2736000" cy="759021"/>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it-CH" noProof="0" err="1"/>
              <a:t>Mastertextformat</a:t>
            </a:r>
            <a:r>
              <a:rPr lang="it-CH" noProof="0"/>
              <a:t> </a:t>
            </a:r>
            <a:r>
              <a:rPr lang="it-CH" noProof="0" err="1"/>
              <a:t>bearbeiten</a:t>
            </a:r>
            <a:endParaRPr lang="it-CH" noProof="0"/>
          </a:p>
        </p:txBody>
      </p:sp>
      <p:sp>
        <p:nvSpPr>
          <p:cNvPr id="10" name="Textplatzhalter 7">
            <a:extLst>
              <a:ext uri="{FF2B5EF4-FFF2-40B4-BE49-F238E27FC236}">
                <a16:creationId xmlns:a16="http://schemas.microsoft.com/office/drawing/2014/main" id="{59F93739-144E-4247-8CE1-44EF0C6C7EAE}"/>
              </a:ext>
            </a:extLst>
          </p:cNvPr>
          <p:cNvSpPr>
            <a:spLocks noGrp="1"/>
          </p:cNvSpPr>
          <p:nvPr>
            <p:ph type="body" sz="quarter" idx="14" hasCustomPrompt="1"/>
          </p:nvPr>
        </p:nvSpPr>
        <p:spPr>
          <a:xfrm>
            <a:off x="3214176" y="1496948"/>
            <a:ext cx="2736000" cy="759021"/>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it-CH" noProof="0" err="1"/>
              <a:t>Mastertextformat</a:t>
            </a:r>
            <a:r>
              <a:rPr lang="it-CH" noProof="0"/>
              <a:t> </a:t>
            </a:r>
            <a:r>
              <a:rPr lang="it-CH" noProof="0" err="1"/>
              <a:t>bearbeiten</a:t>
            </a:r>
            <a:endParaRPr lang="it-CH" noProof="0"/>
          </a:p>
        </p:txBody>
      </p:sp>
      <p:sp>
        <p:nvSpPr>
          <p:cNvPr id="11" name="Textplatzhalter 7">
            <a:extLst>
              <a:ext uri="{FF2B5EF4-FFF2-40B4-BE49-F238E27FC236}">
                <a16:creationId xmlns:a16="http://schemas.microsoft.com/office/drawing/2014/main" id="{A6502A92-529A-6B46-931F-764B02BFEAD4}"/>
              </a:ext>
            </a:extLst>
          </p:cNvPr>
          <p:cNvSpPr>
            <a:spLocks noGrp="1"/>
          </p:cNvSpPr>
          <p:nvPr>
            <p:ph type="body" sz="quarter" idx="15" hasCustomPrompt="1"/>
          </p:nvPr>
        </p:nvSpPr>
        <p:spPr>
          <a:xfrm>
            <a:off x="6105806" y="1496948"/>
            <a:ext cx="2736000" cy="759021"/>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it-CH" noProof="0" err="1"/>
              <a:t>Mastertextformat</a:t>
            </a:r>
            <a:r>
              <a:rPr lang="it-CH" noProof="0"/>
              <a:t> </a:t>
            </a:r>
            <a:r>
              <a:rPr lang="it-CH" noProof="0" err="1"/>
              <a:t>bearbeiten</a:t>
            </a:r>
            <a:endParaRPr lang="it-CH" noProof="0"/>
          </a:p>
        </p:txBody>
      </p:sp>
      <p:sp>
        <p:nvSpPr>
          <p:cNvPr id="9" name="Titelplatzhalter 16">
            <a:extLst>
              <a:ext uri="{FF2B5EF4-FFF2-40B4-BE49-F238E27FC236}">
                <a16:creationId xmlns:a16="http://schemas.microsoft.com/office/drawing/2014/main" id="{2D254EF6-C889-A346-BBBF-0A4E8C7B23EB}"/>
              </a:ext>
            </a:extLst>
          </p:cNvPr>
          <p:cNvSpPr>
            <a:spLocks noGrp="1"/>
          </p:cNvSpPr>
          <p:nvPr>
            <p:ph type="title" hasCustomPrompt="1"/>
          </p:nvPr>
        </p:nvSpPr>
        <p:spPr>
          <a:xfrm>
            <a:off x="298724" y="0"/>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it-CH" noProof="0" err="1"/>
              <a:t>Mastertitelformat</a:t>
            </a:r>
            <a:r>
              <a:rPr lang="it-CH" noProof="0"/>
              <a:t> </a:t>
            </a:r>
            <a:r>
              <a:rPr lang="it-CH" noProof="0" err="1"/>
              <a:t>bearbeiten</a:t>
            </a:r>
            <a:endParaRPr lang="it-CH" noProof="0"/>
          </a:p>
        </p:txBody>
      </p:sp>
    </p:spTree>
    <p:extLst>
      <p:ext uri="{BB962C8B-B14F-4D97-AF65-F5344CB8AC3E}">
        <p14:creationId xmlns:p14="http://schemas.microsoft.com/office/powerpoint/2010/main" val="52013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27" userDrawn="1">
          <p15:clr>
            <a:srgbClr val="FBAE40"/>
          </p15:clr>
        </p15:guide>
        <p15:guide id="2" pos="3833" userDrawn="1">
          <p15:clr>
            <a:srgbClr val="FBAE40"/>
          </p15:clr>
        </p15:guide>
        <p15:guide id="4" pos="2018" userDrawn="1">
          <p15:clr>
            <a:srgbClr val="FBAE40"/>
          </p15:clr>
        </p15:guide>
        <p15:guide id="5" pos="37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elle-Bild">
    <p:spTree>
      <p:nvGrpSpPr>
        <p:cNvPr id="1" name=""/>
        <p:cNvGrpSpPr/>
        <p:nvPr/>
      </p:nvGrpSpPr>
      <p:grpSpPr>
        <a:xfrm>
          <a:off x="0" y="0"/>
          <a:ext cx="0" cy="0"/>
          <a:chOff x="0" y="0"/>
          <a:chExt cx="0" cy="0"/>
        </a:xfrm>
      </p:grpSpPr>
      <p:sp>
        <p:nvSpPr>
          <p:cNvPr id="7" name="Tabellenplatzhalter 6">
            <a:extLst>
              <a:ext uri="{FF2B5EF4-FFF2-40B4-BE49-F238E27FC236}">
                <a16:creationId xmlns:a16="http://schemas.microsoft.com/office/drawing/2014/main" id="{E63A185F-C1C7-284B-A9D8-C755F17D3B3D}"/>
              </a:ext>
            </a:extLst>
          </p:cNvPr>
          <p:cNvSpPr>
            <a:spLocks noGrp="1"/>
          </p:cNvSpPr>
          <p:nvPr>
            <p:ph type="tbl" sz="quarter" idx="10"/>
          </p:nvPr>
        </p:nvSpPr>
        <p:spPr>
          <a:xfrm>
            <a:off x="324410" y="1482725"/>
            <a:ext cx="4176000" cy="3200787"/>
          </a:xfrm>
          <a:prstGeom prst="rect">
            <a:avLst/>
          </a:prstGeom>
        </p:spPr>
        <p:txBody>
          <a:bodyPr/>
          <a:lstStyle/>
          <a:p>
            <a:endParaRPr lang="de-DE"/>
          </a:p>
        </p:txBody>
      </p:sp>
      <p:sp>
        <p:nvSpPr>
          <p:cNvPr id="10" name="Bildplatzhalter 7">
            <a:extLst>
              <a:ext uri="{FF2B5EF4-FFF2-40B4-BE49-F238E27FC236}">
                <a16:creationId xmlns:a16="http://schemas.microsoft.com/office/drawing/2014/main" id="{644EB998-86AF-524A-8DA3-4984E402DC49}"/>
              </a:ext>
            </a:extLst>
          </p:cNvPr>
          <p:cNvSpPr>
            <a:spLocks noGrp="1"/>
          </p:cNvSpPr>
          <p:nvPr>
            <p:ph type="pic" sz="quarter" idx="11"/>
          </p:nvPr>
        </p:nvSpPr>
        <p:spPr>
          <a:xfrm>
            <a:off x="4657162" y="1492250"/>
            <a:ext cx="4176000" cy="3167062"/>
          </a:xfrm>
          <a:prstGeom prst="rect">
            <a:avLst/>
          </a:prstGeom>
        </p:spPr>
        <p:txBody>
          <a:bodyPr/>
          <a:lstStyle/>
          <a:p>
            <a:endParaRPr lang="de-DE"/>
          </a:p>
        </p:txBody>
      </p:sp>
      <p:sp>
        <p:nvSpPr>
          <p:cNvPr id="5" name="Titelplatzhalter 16">
            <a:extLst>
              <a:ext uri="{FF2B5EF4-FFF2-40B4-BE49-F238E27FC236}">
                <a16:creationId xmlns:a16="http://schemas.microsoft.com/office/drawing/2014/main" id="{75BF5DB1-A7F3-0B48-BCBC-D12CE9F4EC5A}"/>
              </a:ext>
            </a:extLst>
          </p:cNvPr>
          <p:cNvSpPr>
            <a:spLocks noGrp="1"/>
          </p:cNvSpPr>
          <p:nvPr>
            <p:ph type="title" hasCustomPrompt="1"/>
          </p:nvPr>
        </p:nvSpPr>
        <p:spPr>
          <a:xfrm>
            <a:off x="298724" y="0"/>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it-CH" noProof="0" err="1"/>
              <a:t>Mastertitelformat</a:t>
            </a:r>
            <a:r>
              <a:rPr lang="it-CH" noProof="0"/>
              <a:t> </a:t>
            </a:r>
            <a:r>
              <a:rPr lang="it-CH" noProof="0" err="1"/>
              <a:t>bearbeiten</a:t>
            </a:r>
            <a:endParaRPr lang="it-CH" noProof="0"/>
          </a:p>
        </p:txBody>
      </p:sp>
    </p:spTree>
    <p:extLst>
      <p:ext uri="{BB962C8B-B14F-4D97-AF65-F5344CB8AC3E}">
        <p14:creationId xmlns:p14="http://schemas.microsoft.com/office/powerpoint/2010/main" val="46476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reit – Bild schmal ">
    <p:spTree>
      <p:nvGrpSpPr>
        <p:cNvPr id="1" name=""/>
        <p:cNvGrpSpPr/>
        <p:nvPr/>
      </p:nvGrpSpPr>
      <p:grpSpPr>
        <a:xfrm>
          <a:off x="0" y="0"/>
          <a:ext cx="0" cy="0"/>
          <a:chOff x="0" y="0"/>
          <a:chExt cx="0" cy="0"/>
        </a:xfrm>
      </p:grpSpPr>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093674" y="1495778"/>
            <a:ext cx="2722260" cy="3163536"/>
          </a:xfrm>
          <a:prstGeom prst="rect">
            <a:avLst/>
          </a:prstGeom>
        </p:spPr>
        <p:txBody>
          <a:bodyPr/>
          <a:lstStyle/>
          <a:p>
            <a:endParaRPr lang="de-DE"/>
          </a:p>
        </p:txBody>
      </p:sp>
      <p:sp>
        <p:nvSpPr>
          <p:cNvPr id="7" name="Inhaltsplatzhalter 2">
            <a:extLst>
              <a:ext uri="{FF2B5EF4-FFF2-40B4-BE49-F238E27FC236}">
                <a16:creationId xmlns:a16="http://schemas.microsoft.com/office/drawing/2014/main" id="{AC3E996A-74D9-CA48-A3A9-D10E14C4ABE8}"/>
              </a:ext>
            </a:extLst>
          </p:cNvPr>
          <p:cNvSpPr>
            <a:spLocks noGrp="1"/>
          </p:cNvSpPr>
          <p:nvPr>
            <p:ph idx="1" hasCustomPrompt="1"/>
          </p:nvPr>
        </p:nvSpPr>
        <p:spPr>
          <a:xfrm>
            <a:off x="318228" y="1493999"/>
            <a:ext cx="5642821"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it-CH" noProof="0" err="1"/>
              <a:t>Mastertextformat</a:t>
            </a:r>
            <a:r>
              <a:rPr lang="it-CH" noProof="0"/>
              <a:t> </a:t>
            </a:r>
            <a:r>
              <a:rPr lang="it-CH" noProof="0" err="1"/>
              <a:t>bearbeiten</a:t>
            </a:r>
            <a:endParaRPr lang="it-CH" noProof="0"/>
          </a:p>
          <a:p>
            <a:pPr lvl="1"/>
            <a:r>
              <a:rPr lang="it-CH" noProof="0" err="1"/>
              <a:t>Zweite</a:t>
            </a:r>
            <a:r>
              <a:rPr lang="it-CH" noProof="0"/>
              <a:t> </a:t>
            </a:r>
            <a:r>
              <a:rPr lang="it-CH" noProof="0" err="1"/>
              <a:t>Ebene</a:t>
            </a:r>
            <a:endParaRPr lang="it-CH" noProof="0"/>
          </a:p>
          <a:p>
            <a:pPr lvl="2"/>
            <a:r>
              <a:rPr lang="it-CH" noProof="0"/>
              <a:t>Dritte </a:t>
            </a:r>
            <a:r>
              <a:rPr lang="it-CH" noProof="0" err="1"/>
              <a:t>Ebene</a:t>
            </a:r>
            <a:endParaRPr lang="it-CH" noProof="0"/>
          </a:p>
          <a:p>
            <a:pPr lvl="3"/>
            <a:r>
              <a:rPr lang="it-CH" noProof="0" err="1"/>
              <a:t>Vierte</a:t>
            </a:r>
            <a:r>
              <a:rPr lang="it-CH" noProof="0"/>
              <a:t> </a:t>
            </a:r>
            <a:r>
              <a:rPr lang="it-CH" noProof="0" err="1"/>
              <a:t>Ebene</a:t>
            </a:r>
            <a:endParaRPr lang="it-CH" noProof="0"/>
          </a:p>
          <a:p>
            <a:pPr lvl="4"/>
            <a:r>
              <a:rPr lang="it-CH" noProof="0" err="1"/>
              <a:t>Fünfte</a:t>
            </a:r>
            <a:r>
              <a:rPr lang="it-CH" noProof="0"/>
              <a:t> </a:t>
            </a:r>
            <a:r>
              <a:rPr lang="it-CH" noProof="0" err="1"/>
              <a:t>Ebene</a:t>
            </a:r>
            <a:endParaRPr lang="it-CH" noProof="0"/>
          </a:p>
        </p:txBody>
      </p:sp>
      <p:sp>
        <p:nvSpPr>
          <p:cNvPr id="8" name="Titelplatzhalter 16">
            <a:extLst>
              <a:ext uri="{FF2B5EF4-FFF2-40B4-BE49-F238E27FC236}">
                <a16:creationId xmlns:a16="http://schemas.microsoft.com/office/drawing/2014/main" id="{4124B850-F742-F248-80FD-CB569C35A6B4}"/>
              </a:ext>
            </a:extLst>
          </p:cNvPr>
          <p:cNvSpPr>
            <a:spLocks noGrp="1"/>
          </p:cNvSpPr>
          <p:nvPr>
            <p:ph type="title" hasCustomPrompt="1"/>
          </p:nvPr>
        </p:nvSpPr>
        <p:spPr>
          <a:xfrm>
            <a:off x="298724" y="0"/>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it-CH" noProof="0" err="1"/>
              <a:t>Mastertitelformat</a:t>
            </a:r>
            <a:r>
              <a:rPr lang="it-CH" noProof="0"/>
              <a:t> </a:t>
            </a:r>
            <a:r>
              <a:rPr lang="it-CH" noProof="0" err="1"/>
              <a:t>bearbeiten</a:t>
            </a:r>
            <a:endParaRPr lang="it-CH" noProof="0"/>
          </a:p>
        </p:txBody>
      </p:sp>
    </p:spTree>
    <p:extLst>
      <p:ext uri="{BB962C8B-B14F-4D97-AF65-F5344CB8AC3E}">
        <p14:creationId xmlns:p14="http://schemas.microsoft.com/office/powerpoint/2010/main" val="356552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54">
          <p15:clr>
            <a:srgbClr val="FBAE40"/>
          </p15:clr>
        </p15:guide>
        <p15:guide id="2" pos="3855">
          <p15:clr>
            <a:srgbClr val="FBAE40"/>
          </p15:clr>
        </p15:guide>
        <p15:guide id="3" pos="3991">
          <p15:clr>
            <a:srgbClr val="FBAE40"/>
          </p15:clr>
        </p15:guide>
        <p15:guide id="4" pos="229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4110" y="494731"/>
            <a:ext cx="8155781" cy="456839"/>
          </a:xfrm>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8" name="Textplatzhalter 7">
            <a:extLst>
              <a:ext uri="{FF2B5EF4-FFF2-40B4-BE49-F238E27FC236}">
                <a16:creationId xmlns:a16="http://schemas.microsoft.com/office/drawing/2014/main" id="{D1208BB0-6116-4F0D-9882-6F09C7392C8B}"/>
              </a:ext>
            </a:extLst>
          </p:cNvPr>
          <p:cNvSpPr>
            <a:spLocks noGrp="1"/>
          </p:cNvSpPr>
          <p:nvPr>
            <p:ph type="body" sz="quarter" idx="13" hasCustomPrompt="1"/>
          </p:nvPr>
        </p:nvSpPr>
        <p:spPr>
          <a:xfrm>
            <a:off x="494109" y="978574"/>
            <a:ext cx="8155783" cy="405044"/>
          </a:xfrm>
        </p:spPr>
        <p:txBody>
          <a:bodyPr/>
          <a:lstStyle>
            <a:lvl1pPr>
              <a:spcBef>
                <a:spcPts val="0"/>
              </a:spcBef>
              <a:defRPr b="1">
                <a:solidFill>
                  <a:schemeClr val="accent2"/>
                </a:solidFill>
                <a:latin typeface="+mn-lt"/>
              </a:defRPr>
            </a:lvl1pPr>
          </a:lstStyle>
          <a:p>
            <a:r>
              <a:rPr lang="de-CH" noProof="0"/>
              <a:t>Untertitel hinzufügen</a:t>
            </a:r>
            <a:endParaRPr lang="de-CH"/>
          </a:p>
        </p:txBody>
      </p:sp>
      <p:sp>
        <p:nvSpPr>
          <p:cNvPr id="7" name="Datumsplatzhalter 6">
            <a:extLst>
              <a:ext uri="{FF2B5EF4-FFF2-40B4-BE49-F238E27FC236}">
                <a16:creationId xmlns:a16="http://schemas.microsoft.com/office/drawing/2014/main" id="{5E345759-83EE-4BC2-BF69-F6B1632D4A83}"/>
              </a:ext>
            </a:extLst>
          </p:cNvPr>
          <p:cNvSpPr>
            <a:spLocks noGrp="1"/>
          </p:cNvSpPr>
          <p:nvPr>
            <p:ph type="dt" sz="half" idx="14"/>
          </p:nvPr>
        </p:nvSpPr>
        <p:spPr/>
        <p:txBody>
          <a:bodyPr/>
          <a:lstStyle/>
          <a:p>
            <a:fld id="{A49E6BEB-6F6F-4573-BC99-3BA7FCA95999}" type="datetime1">
              <a:rPr lang="de-CH" smtClean="0"/>
              <a:t>10.02.2025</a:t>
            </a:fld>
            <a:endParaRPr lang="de-CH"/>
          </a:p>
        </p:txBody>
      </p:sp>
      <p:sp>
        <p:nvSpPr>
          <p:cNvPr id="10" name="Fußzeilenplatzhalter 9">
            <a:extLst>
              <a:ext uri="{FF2B5EF4-FFF2-40B4-BE49-F238E27FC236}">
                <a16:creationId xmlns:a16="http://schemas.microsoft.com/office/drawing/2014/main" id="{0D15B04F-8945-454B-8677-2C3E1C134E1C}"/>
              </a:ext>
            </a:extLst>
          </p:cNvPr>
          <p:cNvSpPr>
            <a:spLocks noGrp="1"/>
          </p:cNvSpPr>
          <p:nvPr>
            <p:ph type="ftr" sz="quarter" idx="15"/>
          </p:nvPr>
        </p:nvSpPr>
        <p:spPr/>
        <p:txBody>
          <a:bodyPr/>
          <a:lstStyle/>
          <a:p>
            <a:r>
              <a:rPr lang="de-DE"/>
              <a:t>Thema (Fusszeile ändern über «Einfügen &gt; Kopf- und Fusszeile»)</a:t>
            </a:r>
            <a:endParaRPr lang="de-CH"/>
          </a:p>
        </p:txBody>
      </p:sp>
      <p:sp>
        <p:nvSpPr>
          <p:cNvPr id="13" name="Foliennummernplatzhalter 12">
            <a:extLst>
              <a:ext uri="{FF2B5EF4-FFF2-40B4-BE49-F238E27FC236}">
                <a16:creationId xmlns:a16="http://schemas.microsoft.com/office/drawing/2014/main" id="{A2049206-5DAF-4F27-BC59-1DDF6E27EEE8}"/>
              </a:ext>
            </a:extLst>
          </p:cNvPr>
          <p:cNvSpPr>
            <a:spLocks noGrp="1"/>
          </p:cNvSpPr>
          <p:nvPr>
            <p:ph type="sldNum" sz="quarter" idx="16"/>
          </p:nvPr>
        </p:nvSpPr>
        <p:spPr/>
        <p:txBody>
          <a:bodyPr/>
          <a:lstStyle/>
          <a:p>
            <a:endParaRPr lang="de-CH"/>
          </a:p>
        </p:txBody>
      </p:sp>
    </p:spTree>
    <p:extLst>
      <p:ext uri="{BB962C8B-B14F-4D97-AF65-F5344CB8AC3E}">
        <p14:creationId xmlns:p14="http://schemas.microsoft.com/office/powerpoint/2010/main" val="116339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27">
            <a:extLst>
              <a:ext uri="{FF2B5EF4-FFF2-40B4-BE49-F238E27FC236}">
                <a16:creationId xmlns:a16="http://schemas.microsoft.com/office/drawing/2014/main" id="{A39FE7A3-C162-9E43-BFCE-988DC0FCA881}"/>
              </a:ext>
            </a:extLst>
          </p:cNvPr>
          <p:cNvSpPr>
            <a:spLocks noChangeArrowheads="1"/>
          </p:cNvSpPr>
          <p:nvPr userDrawn="1"/>
        </p:nvSpPr>
        <p:spPr bwMode="auto">
          <a:xfrm>
            <a:off x="7417839" y="4916141"/>
            <a:ext cx="117475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r>
              <a:rPr lang="de-DE" altLang="x-none" sz="600" baseline="0">
                <a:latin typeface="Arial" charset="0"/>
              </a:rPr>
              <a:t>   </a:t>
            </a:r>
            <a:r>
              <a:rPr lang="de-CH" altLang="x-none" sz="600" baseline="0">
                <a:latin typeface="Arial" charset="0"/>
              </a:rPr>
              <a:t>    </a:t>
            </a:r>
            <a:r>
              <a:rPr lang="it-CH" altLang="x-none" sz="600" baseline="0" noProof="0">
                <a:latin typeface="Arial" charset="0"/>
              </a:rPr>
              <a:t>pagina</a:t>
            </a:r>
          </a:p>
        </p:txBody>
      </p:sp>
      <p:sp>
        <p:nvSpPr>
          <p:cNvPr id="10" name="Rectangle 29">
            <a:extLst>
              <a:ext uri="{FF2B5EF4-FFF2-40B4-BE49-F238E27FC236}">
                <a16:creationId xmlns:a16="http://schemas.microsoft.com/office/drawing/2014/main" id="{C4A2EFC7-635B-CC4F-8898-C00018C924D8}"/>
              </a:ext>
            </a:extLst>
          </p:cNvPr>
          <p:cNvSpPr>
            <a:spLocks noChangeArrowheads="1"/>
          </p:cNvSpPr>
          <p:nvPr userDrawn="1"/>
        </p:nvSpPr>
        <p:spPr bwMode="auto">
          <a:xfrm>
            <a:off x="8229600" y="4916141"/>
            <a:ext cx="60960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fld id="{C828D066-C483-4413-AD0B-52F676F76AB8}" type="slidenum">
              <a:rPr lang="de-CH" altLang="x-none" sz="600" baseline="0" smtClean="0">
                <a:latin typeface="Arial" charset="0"/>
              </a:rPr>
              <a:pPr algn="r" eaLnBrk="1" hangingPunct="1">
                <a:buClr>
                  <a:schemeClr val="tx1"/>
                </a:buClr>
                <a:defRPr/>
              </a:pPr>
              <a:t>‹N°›</a:t>
            </a:fld>
            <a:endParaRPr lang="de-CH" altLang="x-none" sz="600" baseline="0">
              <a:latin typeface="Arial" charset="0"/>
            </a:endParaRPr>
          </a:p>
        </p:txBody>
      </p:sp>
      <p:sp>
        <p:nvSpPr>
          <p:cNvPr id="11" name="Line 33">
            <a:extLst>
              <a:ext uri="{FF2B5EF4-FFF2-40B4-BE49-F238E27FC236}">
                <a16:creationId xmlns:a16="http://schemas.microsoft.com/office/drawing/2014/main" id="{415BF127-FCF7-C14F-A5AD-39A0AF29774E}"/>
              </a:ext>
            </a:extLst>
          </p:cNvPr>
          <p:cNvSpPr>
            <a:spLocks noChangeShapeType="1"/>
          </p:cNvSpPr>
          <p:nvPr userDrawn="1"/>
        </p:nvSpPr>
        <p:spPr bwMode="auto">
          <a:xfrm>
            <a:off x="318735" y="4847878"/>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a:latin typeface="Arial" panose="020B0604020202020204" pitchFamily="34" charset="0"/>
            </a:endParaRPr>
          </a:p>
        </p:txBody>
      </p:sp>
      <p:sp>
        <p:nvSpPr>
          <p:cNvPr id="17" name="Titelplatzhalter 16">
            <a:extLst>
              <a:ext uri="{FF2B5EF4-FFF2-40B4-BE49-F238E27FC236}">
                <a16:creationId xmlns:a16="http://schemas.microsoft.com/office/drawing/2014/main" id="{626FEB39-0939-FA4D-A3C6-71822F56BFFB}"/>
              </a:ext>
            </a:extLst>
          </p:cNvPr>
          <p:cNvSpPr>
            <a:spLocks noGrp="1"/>
          </p:cNvSpPr>
          <p:nvPr>
            <p:ph type="title"/>
          </p:nvPr>
        </p:nvSpPr>
        <p:spPr>
          <a:xfrm>
            <a:off x="298724" y="0"/>
            <a:ext cx="6371017" cy="855519"/>
          </a:xfrm>
          <a:prstGeom prst="rect">
            <a:avLst/>
          </a:prstGeom>
        </p:spPr>
        <p:txBody>
          <a:bodyPr vert="horz" lIns="0" tIns="0" rIns="0" bIns="0" rtlCol="0" anchor="b" anchorCtr="0">
            <a:normAutofit/>
          </a:bodyPr>
          <a:lstStyle/>
          <a:p>
            <a:r>
              <a:rPr lang="it-CH" noProof="0" err="1"/>
              <a:t>Mastertitelformat</a:t>
            </a:r>
            <a:r>
              <a:rPr lang="it-CH" noProof="0"/>
              <a:t> </a:t>
            </a:r>
            <a:r>
              <a:rPr lang="it-CH" noProof="0" err="1"/>
              <a:t>bearbeiten</a:t>
            </a:r>
            <a:endParaRPr lang="it-CH" noProof="0"/>
          </a:p>
        </p:txBody>
      </p:sp>
      <p:sp>
        <p:nvSpPr>
          <p:cNvPr id="21" name="Line 33">
            <a:extLst>
              <a:ext uri="{FF2B5EF4-FFF2-40B4-BE49-F238E27FC236}">
                <a16:creationId xmlns:a16="http://schemas.microsoft.com/office/drawing/2014/main" id="{388345EA-745D-5444-A248-78459851B2C4}"/>
              </a:ext>
            </a:extLst>
          </p:cNvPr>
          <p:cNvSpPr>
            <a:spLocks noChangeShapeType="1"/>
          </p:cNvSpPr>
          <p:nvPr userDrawn="1"/>
        </p:nvSpPr>
        <p:spPr bwMode="auto">
          <a:xfrm>
            <a:off x="318735" y="915566"/>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a:latin typeface="Arial" panose="020B0604020202020204" pitchFamily="34" charset="0"/>
            </a:endParaRPr>
          </a:p>
        </p:txBody>
      </p:sp>
      <p:sp>
        <p:nvSpPr>
          <p:cNvPr id="23" name="Rectangle 26">
            <a:extLst>
              <a:ext uri="{FF2B5EF4-FFF2-40B4-BE49-F238E27FC236}">
                <a16:creationId xmlns:a16="http://schemas.microsoft.com/office/drawing/2014/main" id="{053F95B8-007F-9440-9693-95DA113322FD}"/>
              </a:ext>
            </a:extLst>
          </p:cNvPr>
          <p:cNvSpPr>
            <a:spLocks noGrp="1" noChangeArrowheads="1"/>
          </p:cNvSpPr>
          <p:nvPr>
            <p:ph type="body" idx="1"/>
          </p:nvPr>
        </p:nvSpPr>
        <p:spPr bwMode="auto">
          <a:xfrm>
            <a:off x="313472" y="1538603"/>
            <a:ext cx="8511793" cy="305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CH" noProof="0" err="1"/>
              <a:t>Mastertextformat</a:t>
            </a:r>
            <a:r>
              <a:rPr lang="it-CH" noProof="0"/>
              <a:t> </a:t>
            </a:r>
            <a:r>
              <a:rPr lang="it-CH" noProof="0" err="1"/>
              <a:t>bearbeiten</a:t>
            </a:r>
            <a:endParaRPr lang="it-CH" noProof="0"/>
          </a:p>
          <a:p>
            <a:pPr lvl="1"/>
            <a:r>
              <a:rPr lang="it-CH" noProof="0" err="1"/>
              <a:t>Zweite</a:t>
            </a:r>
            <a:r>
              <a:rPr lang="it-CH" noProof="0"/>
              <a:t> </a:t>
            </a:r>
            <a:r>
              <a:rPr lang="it-CH" noProof="0" err="1"/>
              <a:t>Ebene</a:t>
            </a:r>
            <a:endParaRPr lang="it-CH" noProof="0"/>
          </a:p>
          <a:p>
            <a:pPr lvl="2"/>
            <a:r>
              <a:rPr lang="it-CH" noProof="0"/>
              <a:t>Dritte </a:t>
            </a:r>
            <a:r>
              <a:rPr lang="it-CH" noProof="0" err="1"/>
              <a:t>Ebene</a:t>
            </a:r>
            <a:endParaRPr lang="it-CH" noProof="0"/>
          </a:p>
          <a:p>
            <a:pPr lvl="3"/>
            <a:r>
              <a:rPr lang="it-CH" noProof="0" err="1"/>
              <a:t>Vierte</a:t>
            </a:r>
            <a:r>
              <a:rPr lang="it-CH" noProof="0"/>
              <a:t> </a:t>
            </a:r>
            <a:r>
              <a:rPr lang="it-CH" noProof="0" err="1"/>
              <a:t>Ebene</a:t>
            </a:r>
            <a:endParaRPr lang="it-CH" noProof="0"/>
          </a:p>
          <a:p>
            <a:pPr lvl="4"/>
            <a:r>
              <a:rPr lang="it-CH" noProof="0" err="1"/>
              <a:t>Fünfte</a:t>
            </a:r>
            <a:r>
              <a:rPr lang="it-CH" noProof="0"/>
              <a:t> </a:t>
            </a:r>
            <a:r>
              <a:rPr lang="it-CH" noProof="0" err="1"/>
              <a:t>Ebene</a:t>
            </a:r>
            <a:endParaRPr lang="it-CH" noProof="0"/>
          </a:p>
        </p:txBody>
      </p:sp>
      <p:sp>
        <p:nvSpPr>
          <p:cNvPr id="13" name="Rectangle 28">
            <a:extLst>
              <a:ext uri="{FF2B5EF4-FFF2-40B4-BE49-F238E27FC236}">
                <a16:creationId xmlns:a16="http://schemas.microsoft.com/office/drawing/2014/main" id="{42D3674C-8F90-804A-9E8D-2DE376B9DF9A}"/>
              </a:ext>
            </a:extLst>
          </p:cNvPr>
          <p:cNvSpPr>
            <a:spLocks noChangeArrowheads="1"/>
          </p:cNvSpPr>
          <p:nvPr userDrawn="1"/>
        </p:nvSpPr>
        <p:spPr bwMode="auto">
          <a:xfrm>
            <a:off x="315692" y="4884125"/>
            <a:ext cx="3949181" cy="176486"/>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1" i="0" baseline="0">
                <a:latin typeface="Arial" charset="0"/>
              </a:rPr>
              <a:t>vedere-e-agire.ch</a:t>
            </a:r>
            <a:endParaRPr lang="de-CH" altLang="x-none" sz="700" baseline="0">
              <a:latin typeface="Arial" charset="0"/>
            </a:endParaRPr>
          </a:p>
        </p:txBody>
      </p:sp>
      <p:pic>
        <p:nvPicPr>
          <p:cNvPr id="4" name="Image 3" descr="Une image contenant texte, Police, logo, capture d’écran&#10;&#10;Description générée automatiquement">
            <a:extLst>
              <a:ext uri="{FF2B5EF4-FFF2-40B4-BE49-F238E27FC236}">
                <a16:creationId xmlns:a16="http://schemas.microsoft.com/office/drawing/2014/main" id="{EDDEC740-05CD-9192-C0E3-95591DAFC84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25033" y="2611"/>
            <a:ext cx="1930432" cy="912955"/>
          </a:xfrm>
          <a:prstGeom prst="rect">
            <a:avLst/>
          </a:prstGeom>
        </p:spPr>
      </p:pic>
    </p:spTree>
    <p:extLst>
      <p:ext uri="{BB962C8B-B14F-4D97-AF65-F5344CB8AC3E}">
        <p14:creationId xmlns:p14="http://schemas.microsoft.com/office/powerpoint/2010/main" val="3992407495"/>
      </p:ext>
    </p:extLst>
  </p:cSld>
  <p:clrMap bg1="lt1" tx1="dk1" bg2="lt2" tx2="dk2" accent1="accent1" accent2="accent2" accent3="accent3" accent4="accent4" accent5="accent5" accent6="accent6" hlink="hlink" folHlink="folHlink"/>
  <p:sldLayoutIdLst>
    <p:sldLayoutId id="2147483842" r:id="rId1"/>
    <p:sldLayoutId id="2147483845" r:id="rId2"/>
    <p:sldLayoutId id="2147483737" r:id="rId3"/>
    <p:sldLayoutId id="2147483849" r:id="rId4"/>
    <p:sldLayoutId id="21474838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800" kern="1200" baseline="0">
          <a:solidFill>
            <a:srgbClr val="E00032"/>
          </a:solidFill>
          <a:latin typeface="Fira Sans Light"/>
          <a:ea typeface="+mj-ea"/>
          <a:cs typeface="+mj-cs"/>
        </a:defRPr>
      </a:lvl1pPr>
    </p:titleStyle>
    <p:body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86" userDrawn="1">
          <p15:clr>
            <a:srgbClr val="F26B43"/>
          </p15:clr>
        </p15:guide>
        <p15:guide id="4" orient="horz" pos="940" userDrawn="1">
          <p15:clr>
            <a:srgbClr val="F26B43"/>
          </p15:clr>
        </p15:guide>
        <p15:guide id="5" orient="horz" pos="2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C064-75E9-8CEE-207B-091BD3459405}"/>
            </a:ext>
          </a:extLst>
        </p:cNvPr>
        <p:cNvGrpSpPr/>
        <p:nvPr/>
      </p:nvGrpSpPr>
      <p:grpSpPr>
        <a:xfrm>
          <a:off x="0" y="0"/>
          <a:ext cx="0" cy="0"/>
          <a:chOff x="0" y="0"/>
          <a:chExt cx="0" cy="0"/>
        </a:xfrm>
      </p:grpSpPr>
      <p:sp>
        <p:nvSpPr>
          <p:cNvPr id="12" name="Titel 11">
            <a:extLst>
              <a:ext uri="{FF2B5EF4-FFF2-40B4-BE49-F238E27FC236}">
                <a16:creationId xmlns:a16="http://schemas.microsoft.com/office/drawing/2014/main" id="{CA9929DC-57C8-09C7-1D2B-246FE928233A}"/>
              </a:ext>
            </a:extLst>
          </p:cNvPr>
          <p:cNvSpPr>
            <a:spLocks noGrp="1"/>
          </p:cNvSpPr>
          <p:nvPr>
            <p:ph type="title"/>
          </p:nvPr>
        </p:nvSpPr>
        <p:spPr>
          <a:xfrm>
            <a:off x="309112" y="3697356"/>
            <a:ext cx="6028740" cy="1055335"/>
          </a:xfrm>
        </p:spPr>
        <p:txBody>
          <a:bodyPr>
            <a:noAutofit/>
          </a:bodyPr>
          <a:lstStyle/>
          <a:p>
            <a:r>
              <a:rPr lang="it-CH" sz="3200">
                <a:latin typeface="Fira Sans Medium"/>
                <a:ea typeface="Fira Sans Medium" panose="020B0603050000020004" pitchFamily="34" charset="0"/>
              </a:rPr>
              <a:t>La fame divora il futuro</a:t>
            </a:r>
            <a:br>
              <a:rPr lang="de-CH" sz="3200">
                <a:latin typeface="Fira Sans Medium"/>
                <a:ea typeface="Fira Sans Medium" panose="020B0603050000020004" pitchFamily="34" charset="0"/>
              </a:rPr>
            </a:br>
            <a:r>
              <a:rPr lang="de-CH" sz="2000">
                <a:latin typeface="Fira Sans Medium"/>
                <a:ea typeface="Fira Sans Medium" panose="020B0603050000020004" pitchFamily="34" charset="0"/>
              </a:rPr>
              <a:t>vedere-e-agire.ch</a:t>
            </a:r>
          </a:p>
        </p:txBody>
      </p:sp>
      <p:pic>
        <p:nvPicPr>
          <p:cNvPr id="5" name="Grafik 4">
            <a:extLst>
              <a:ext uri="{FF2B5EF4-FFF2-40B4-BE49-F238E27FC236}">
                <a16:creationId xmlns:a16="http://schemas.microsoft.com/office/drawing/2014/main" id="{A620E419-615F-AB63-EC7C-F09DCD1A42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534" y="-979153"/>
            <a:ext cx="9262533" cy="4658527"/>
          </a:xfrm>
          <a:prstGeom prst="rect">
            <a:avLst/>
          </a:prstGeom>
        </p:spPr>
      </p:pic>
    </p:spTree>
    <p:extLst>
      <p:ext uri="{BB962C8B-B14F-4D97-AF65-F5344CB8AC3E}">
        <p14:creationId xmlns:p14="http://schemas.microsoft.com/office/powerpoint/2010/main" val="13534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7327AE89-37BD-F0D2-E05A-444C43AA3F70}"/>
              </a:ext>
            </a:extLst>
          </p:cNvPr>
          <p:cNvSpPr>
            <a:spLocks noGrp="1"/>
          </p:cNvSpPr>
          <p:nvPr>
            <p:ph type="pic" sz="quarter" idx="11"/>
          </p:nvPr>
        </p:nvSpPr>
        <p:spPr>
          <a:xfrm>
            <a:off x="298724" y="1171111"/>
            <a:ext cx="4176000" cy="3294117"/>
          </a:xfrm>
        </p:spPr>
        <p:txBody>
          <a:bodyPr/>
          <a:lstStyle/>
          <a:p>
            <a:pPr marL="4763" indent="0">
              <a:buNone/>
            </a:pPr>
            <a:r>
              <a:rPr lang="it-CH" sz="1800" b="1" dirty="0">
                <a:solidFill>
                  <a:srgbClr val="E00032"/>
                </a:solidFill>
                <a:latin typeface="+mj-lt"/>
              </a:rPr>
              <a:t>Formazione e sensibilizzazione:</a:t>
            </a:r>
          </a:p>
          <a:p>
            <a:r>
              <a:rPr lang="it-CH" sz="1800" dirty="0">
                <a:latin typeface="+mj-lt"/>
              </a:rPr>
              <a:t>l’aspetto della salute alimentare è affrontato nelle </a:t>
            </a:r>
            <a:r>
              <a:rPr lang="it-CH" sz="1800" b="1" dirty="0">
                <a:latin typeface="+mj-lt"/>
              </a:rPr>
              <a:t>riunioni mensili</a:t>
            </a:r>
            <a:r>
              <a:rPr lang="it-CH" sz="1800" dirty="0">
                <a:latin typeface="+mj-lt"/>
              </a:rPr>
              <a:t>;</a:t>
            </a:r>
          </a:p>
          <a:p>
            <a:r>
              <a:rPr lang="it-CH" sz="1800" dirty="0">
                <a:latin typeface="+mj-lt"/>
              </a:rPr>
              <a:t>bambine e bambini sotto i 5 anni sono </a:t>
            </a:r>
            <a:r>
              <a:rPr lang="it-CH" sz="1800" b="1" dirty="0">
                <a:latin typeface="+mj-lt"/>
              </a:rPr>
              <a:t>pesati e controllati </a:t>
            </a:r>
            <a:r>
              <a:rPr lang="it-CH" sz="1800" dirty="0">
                <a:latin typeface="+mj-lt"/>
              </a:rPr>
              <a:t>regolarmente;</a:t>
            </a:r>
          </a:p>
          <a:p>
            <a:r>
              <a:rPr lang="it-CH" sz="1800" dirty="0">
                <a:latin typeface="+mj-lt"/>
              </a:rPr>
              <a:t>circa il 15% dei minori e delle madri è anemico.</a:t>
            </a:r>
          </a:p>
          <a:p>
            <a:pPr marL="4763" indent="0">
              <a:buNone/>
            </a:pPr>
            <a:r>
              <a:rPr lang="it-CH" sz="1800" b="1" dirty="0">
                <a:solidFill>
                  <a:srgbClr val="E00032"/>
                </a:solidFill>
                <a:latin typeface="+mj-lt"/>
              </a:rPr>
              <a:t>Le cause della malnutrizione sono conosciute e possono finalmente essere affrontate.</a:t>
            </a:r>
          </a:p>
        </p:txBody>
      </p:sp>
      <p:sp>
        <p:nvSpPr>
          <p:cNvPr id="8" name="Titel 7">
            <a:extLst>
              <a:ext uri="{FF2B5EF4-FFF2-40B4-BE49-F238E27FC236}">
                <a16:creationId xmlns:a16="http://schemas.microsoft.com/office/drawing/2014/main" id="{30A44FC3-5702-CF78-5217-1189F770B719}"/>
              </a:ext>
            </a:extLst>
          </p:cNvPr>
          <p:cNvSpPr>
            <a:spLocks noGrp="1"/>
          </p:cNvSpPr>
          <p:nvPr>
            <p:ph type="title"/>
          </p:nvPr>
        </p:nvSpPr>
        <p:spPr/>
        <p:txBody>
          <a:bodyPr/>
          <a:lstStyle/>
          <a:p>
            <a:r>
              <a:rPr lang="de-CH" b="1" dirty="0" err="1"/>
              <a:t>Esempio</a:t>
            </a:r>
            <a:r>
              <a:rPr lang="de-CH" b="1" dirty="0"/>
              <a:t> </a:t>
            </a:r>
            <a:r>
              <a:rPr lang="de-CH" b="1" dirty="0" err="1"/>
              <a:t>dai</a:t>
            </a:r>
            <a:r>
              <a:rPr lang="de-CH" b="1" dirty="0"/>
              <a:t> </a:t>
            </a:r>
            <a:r>
              <a:rPr lang="de-CH" b="1" dirty="0" err="1"/>
              <a:t>progetti</a:t>
            </a:r>
            <a:r>
              <a:rPr lang="de-CH" b="1" dirty="0"/>
              <a:t>: </a:t>
            </a:r>
            <a:r>
              <a:rPr lang="de-CH" dirty="0"/>
              <a:t>Senegal</a:t>
            </a:r>
          </a:p>
        </p:txBody>
      </p:sp>
      <p:pic>
        <p:nvPicPr>
          <p:cNvPr id="3" name="Image 2">
            <a:extLst>
              <a:ext uri="{FF2B5EF4-FFF2-40B4-BE49-F238E27FC236}">
                <a16:creationId xmlns:a16="http://schemas.microsoft.com/office/drawing/2014/main" id="{DE8DE1E6-B69A-B61F-4352-989CC36C10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69276" y="1060395"/>
            <a:ext cx="4176000" cy="3583287"/>
          </a:xfrm>
          <a:prstGeom prst="rect">
            <a:avLst/>
          </a:prstGeom>
          <a:ln>
            <a:noFill/>
          </a:ln>
          <a:effectLst>
            <a:softEdge rad="112500"/>
          </a:effectLst>
        </p:spPr>
      </p:pic>
    </p:spTree>
    <p:extLst>
      <p:ext uri="{BB962C8B-B14F-4D97-AF65-F5344CB8AC3E}">
        <p14:creationId xmlns:p14="http://schemas.microsoft.com/office/powerpoint/2010/main" val="348967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1000"/>
                                  </p:stCondLst>
                                  <p:childTnLst>
                                    <p:set>
                                      <p:cBhvr>
                                        <p:cTn id="11" dur="1" fill="hold">
                                          <p:stCondLst>
                                            <p:cond delay="0"/>
                                          </p:stCondLst>
                                        </p:cTn>
                                        <p:tgtEl>
                                          <p:spTgt spid="10">
                                            <p:txEl>
                                              <p:pRg st="2" end="2"/>
                                            </p:txEl>
                                          </p:spTgt>
                                        </p:tgtEl>
                                        <p:attrNameLst>
                                          <p:attrName>style.visibility</p:attrName>
                                        </p:attrNameLst>
                                      </p:cBhvr>
                                      <p:to>
                                        <p:strVal val="visible"/>
                                      </p:to>
                                    </p:set>
                                    <p:anim calcmode="lin" valueType="num">
                                      <p:cBhvr additive="base">
                                        <p:cTn id="12"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1" presetClass="entr" presetSubtype="0" fill="hold" nodeType="afterEffect">
                                  <p:stCondLst>
                                    <p:cond delay="1000"/>
                                  </p:stCondLst>
                                  <p:childTnLst>
                                    <p:set>
                                      <p:cBhvr>
                                        <p:cTn id="16" dur="1" fill="hold">
                                          <p:stCondLst>
                                            <p:cond delay="499"/>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8705DFA-CC0A-B573-9E9E-1B384C205805}"/>
              </a:ext>
            </a:extLst>
          </p:cNvPr>
          <p:cNvSpPr>
            <a:spLocks noGrp="1"/>
          </p:cNvSpPr>
          <p:nvPr>
            <p:ph type="title"/>
          </p:nvPr>
        </p:nvSpPr>
        <p:spPr/>
        <p:txBody>
          <a:bodyPr/>
          <a:lstStyle/>
          <a:p>
            <a:r>
              <a:rPr lang="de-CH" dirty="0" err="1">
                <a:solidFill>
                  <a:schemeClr val="tx1"/>
                </a:solidFill>
              </a:rPr>
              <a:t>Esempio</a:t>
            </a:r>
            <a:r>
              <a:rPr lang="de-CH" dirty="0">
                <a:solidFill>
                  <a:schemeClr val="tx1"/>
                </a:solidFill>
              </a:rPr>
              <a:t> </a:t>
            </a:r>
            <a:r>
              <a:rPr lang="de-CH" dirty="0" err="1">
                <a:solidFill>
                  <a:schemeClr val="tx1"/>
                </a:solidFill>
              </a:rPr>
              <a:t>dai</a:t>
            </a:r>
            <a:r>
              <a:rPr lang="de-CH" dirty="0">
                <a:solidFill>
                  <a:schemeClr val="tx1"/>
                </a:solidFill>
              </a:rPr>
              <a:t> </a:t>
            </a:r>
            <a:r>
              <a:rPr lang="de-CH" dirty="0" err="1">
                <a:solidFill>
                  <a:schemeClr val="tx1"/>
                </a:solidFill>
              </a:rPr>
              <a:t>progetti</a:t>
            </a:r>
            <a:r>
              <a:rPr lang="de-CH" dirty="0">
                <a:solidFill>
                  <a:schemeClr val="tx1"/>
                </a:solidFill>
              </a:rPr>
              <a:t>: </a:t>
            </a:r>
            <a:r>
              <a:rPr lang="de-CH" dirty="0" err="1"/>
              <a:t>Africa</a:t>
            </a:r>
            <a:r>
              <a:rPr lang="de-CH" dirty="0"/>
              <a:t> </a:t>
            </a:r>
            <a:r>
              <a:rPr lang="de-CH" dirty="0" err="1"/>
              <a:t>subsahariana</a:t>
            </a:r>
            <a:endParaRPr lang="de-CH" dirty="0"/>
          </a:p>
        </p:txBody>
      </p:sp>
      <p:grpSp>
        <p:nvGrpSpPr>
          <p:cNvPr id="3" name="Groupe 2">
            <a:extLst>
              <a:ext uri="{FF2B5EF4-FFF2-40B4-BE49-F238E27FC236}">
                <a16:creationId xmlns:a16="http://schemas.microsoft.com/office/drawing/2014/main" id="{646DABB4-B5E2-0CC8-247D-E60B71210AD2}"/>
              </a:ext>
            </a:extLst>
          </p:cNvPr>
          <p:cNvGrpSpPr/>
          <p:nvPr/>
        </p:nvGrpSpPr>
        <p:grpSpPr>
          <a:xfrm>
            <a:off x="5096932" y="1322766"/>
            <a:ext cx="3726637" cy="3350834"/>
            <a:chOff x="283023" y="1520237"/>
            <a:chExt cx="3435580" cy="3246531"/>
          </a:xfrm>
          <a:effectLst>
            <a:glow rad="101600">
              <a:schemeClr val="accent2">
                <a:satMod val="175000"/>
                <a:alpha val="40000"/>
              </a:schemeClr>
            </a:glow>
          </a:effectLst>
        </p:grpSpPr>
        <p:pic>
          <p:nvPicPr>
            <p:cNvPr id="10" name="Grafik 9">
              <a:extLst>
                <a:ext uri="{FF2B5EF4-FFF2-40B4-BE49-F238E27FC236}">
                  <a16:creationId xmlns:a16="http://schemas.microsoft.com/office/drawing/2014/main" id="{39DE8C8C-DB3D-C276-0E92-49A558D95E7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2046514" y="3097992"/>
              <a:ext cx="1841981" cy="1495570"/>
            </a:xfrm>
            <a:prstGeom prst="rect">
              <a:avLst/>
            </a:prstGeom>
          </p:spPr>
        </p:pic>
        <p:pic>
          <p:nvPicPr>
            <p:cNvPr id="11" name="Grafik 10">
              <a:extLst>
                <a:ext uri="{FF2B5EF4-FFF2-40B4-BE49-F238E27FC236}">
                  <a16:creationId xmlns:a16="http://schemas.microsoft.com/office/drawing/2014/main" id="{25DF7769-D813-FA35-0CB3-2D90876457D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83023" y="1520237"/>
              <a:ext cx="1551181" cy="1981056"/>
            </a:xfrm>
            <a:prstGeom prst="rect">
              <a:avLst/>
            </a:prstGeom>
          </p:spPr>
        </p:pic>
        <p:pic>
          <p:nvPicPr>
            <p:cNvPr id="12" name="Grafik 11">
              <a:extLst>
                <a:ext uri="{FF2B5EF4-FFF2-40B4-BE49-F238E27FC236}">
                  <a16:creationId xmlns:a16="http://schemas.microsoft.com/office/drawing/2014/main" id="{EA6B9699-117B-6CEF-FA91-EC0EEBC7AE4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83024" y="3146768"/>
              <a:ext cx="1936696" cy="1620000"/>
            </a:xfrm>
            <a:prstGeom prst="rect">
              <a:avLst/>
            </a:prstGeom>
          </p:spPr>
        </p:pic>
        <p:pic>
          <p:nvPicPr>
            <p:cNvPr id="13" name="Grafik 12">
              <a:extLst>
                <a:ext uri="{FF2B5EF4-FFF2-40B4-BE49-F238E27FC236}">
                  <a16:creationId xmlns:a16="http://schemas.microsoft.com/office/drawing/2014/main" id="{566746A7-539A-644A-282E-DF902341BC06}"/>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781908" y="1526768"/>
              <a:ext cx="1936695" cy="1620000"/>
            </a:xfrm>
            <a:prstGeom prst="rect">
              <a:avLst/>
            </a:prstGeom>
          </p:spPr>
        </p:pic>
      </p:grpSp>
      <p:sp>
        <p:nvSpPr>
          <p:cNvPr id="5" name="Bildplatzhalter 13">
            <a:extLst>
              <a:ext uri="{FF2B5EF4-FFF2-40B4-BE49-F238E27FC236}">
                <a16:creationId xmlns:a16="http://schemas.microsoft.com/office/drawing/2014/main" id="{1C24DCEC-1CF2-2DCB-1646-7E4B0DD2D57E}"/>
              </a:ext>
            </a:extLst>
          </p:cNvPr>
          <p:cNvSpPr txBox="1">
            <a:spLocks/>
          </p:cNvSpPr>
          <p:nvPr/>
        </p:nvSpPr>
        <p:spPr bwMode="auto">
          <a:xfrm>
            <a:off x="320431" y="1219485"/>
            <a:ext cx="4474374" cy="359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buNone/>
            </a:pPr>
            <a:r>
              <a:rPr lang="it-CH" sz="2000" b="1" dirty="0">
                <a:solidFill>
                  <a:srgbClr val="E00032"/>
                </a:solidFill>
                <a:latin typeface="+mn-lt"/>
              </a:rPr>
              <a:t>Fabbricazione di farine arricchite:</a:t>
            </a:r>
          </a:p>
          <a:p>
            <a:r>
              <a:rPr lang="it-CH" sz="2000" dirty="0">
                <a:latin typeface="+mn-lt"/>
              </a:rPr>
              <a:t>organizzazione di corsi per le donne;</a:t>
            </a:r>
          </a:p>
          <a:p>
            <a:r>
              <a:rPr lang="it-CH" sz="2000" dirty="0">
                <a:latin typeface="+mn-lt"/>
              </a:rPr>
              <a:t>essicazione delle materie prime e polverizzazione;</a:t>
            </a:r>
          </a:p>
          <a:p>
            <a:r>
              <a:rPr lang="it-CH" sz="2000" dirty="0">
                <a:latin typeface="+mn-lt"/>
              </a:rPr>
              <a:t>rispetto delle norme igieniche;</a:t>
            </a:r>
          </a:p>
          <a:p>
            <a:r>
              <a:rPr lang="it-CH" sz="2000" dirty="0">
                <a:latin typeface="+mn-lt"/>
              </a:rPr>
              <a:t>commercializzazione e generazione di reddito.</a:t>
            </a:r>
          </a:p>
          <a:p>
            <a:pPr marL="4763" indent="0">
              <a:buNone/>
            </a:pPr>
            <a:r>
              <a:rPr lang="it-CH" sz="2000" b="1" dirty="0">
                <a:solidFill>
                  <a:srgbClr val="E00032"/>
                </a:solidFill>
                <a:latin typeface="+mn-lt"/>
              </a:rPr>
              <a:t>La malnutrizione infantile diminuisce.</a:t>
            </a:r>
          </a:p>
        </p:txBody>
      </p:sp>
    </p:spTree>
    <p:extLst>
      <p:ext uri="{BB962C8B-B14F-4D97-AF65-F5344CB8AC3E}">
        <p14:creationId xmlns:p14="http://schemas.microsoft.com/office/powerpoint/2010/main" val="31729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100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nodeType="afterEffect">
                                  <p:stCondLst>
                                    <p:cond delay="100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nodeType="afterEffect">
                                  <p:stCondLst>
                                    <p:cond delay="1000"/>
                                  </p:stCondLst>
                                  <p:childTnLst>
                                    <p:set>
                                      <p:cBhvr>
                                        <p:cTn id="21" dur="1" fill="hold">
                                          <p:stCondLst>
                                            <p:cond delay="0"/>
                                          </p:stCondLst>
                                        </p:cTn>
                                        <p:tgtEl>
                                          <p:spTgt spid="5">
                                            <p:txEl>
                                              <p:pRg st="4" end="4"/>
                                            </p:txEl>
                                          </p:spTgt>
                                        </p:tgtEl>
                                        <p:attrNameLst>
                                          <p:attrName>style.visibility</p:attrName>
                                        </p:attrNameLst>
                                      </p:cBhvr>
                                      <p:to>
                                        <p:strVal val="visible"/>
                                      </p:to>
                                    </p:set>
                                    <p:anim calcmode="lin" valueType="num">
                                      <p:cBhvr additive="base">
                                        <p:cTn id="22"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515AED6-CF09-0526-5F50-25CCA361B369}"/>
              </a:ext>
            </a:extLst>
          </p:cNvPr>
          <p:cNvSpPr>
            <a:spLocks noGrp="1"/>
          </p:cNvSpPr>
          <p:nvPr>
            <p:ph type="title"/>
          </p:nvPr>
        </p:nvSpPr>
        <p:spPr>
          <a:xfrm>
            <a:off x="290910" y="383931"/>
            <a:ext cx="8155781" cy="456839"/>
          </a:xfrm>
        </p:spPr>
        <p:txBody>
          <a:bodyPr/>
          <a:lstStyle/>
          <a:p>
            <a:r>
              <a:rPr lang="de-CH" dirty="0" err="1">
                <a:solidFill>
                  <a:schemeClr val="tx1"/>
                </a:solidFill>
                <a:latin typeface="Fira Sans Medium" panose="020B0603050000020004" pitchFamily="34" charset="0"/>
              </a:rPr>
              <a:t>Esempio</a:t>
            </a:r>
            <a:r>
              <a:rPr lang="de-CH" dirty="0">
                <a:solidFill>
                  <a:schemeClr val="tx1"/>
                </a:solidFill>
                <a:latin typeface="Fira Sans Medium" panose="020B0603050000020004" pitchFamily="34" charset="0"/>
              </a:rPr>
              <a:t> </a:t>
            </a:r>
            <a:r>
              <a:rPr lang="de-CH" dirty="0" err="1">
                <a:solidFill>
                  <a:schemeClr val="tx1"/>
                </a:solidFill>
                <a:latin typeface="Fira Sans Medium" panose="020B0603050000020004" pitchFamily="34" charset="0"/>
              </a:rPr>
              <a:t>dai</a:t>
            </a:r>
            <a:r>
              <a:rPr lang="de-CH" dirty="0">
                <a:solidFill>
                  <a:schemeClr val="tx1"/>
                </a:solidFill>
                <a:latin typeface="Fira Sans Medium" panose="020B0603050000020004" pitchFamily="34" charset="0"/>
              </a:rPr>
              <a:t> </a:t>
            </a:r>
            <a:r>
              <a:rPr lang="de-CH" dirty="0" err="1">
                <a:solidFill>
                  <a:schemeClr val="tx1"/>
                </a:solidFill>
                <a:latin typeface="Fira Sans Medium" panose="020B0603050000020004" pitchFamily="34" charset="0"/>
              </a:rPr>
              <a:t>progetti</a:t>
            </a:r>
            <a:r>
              <a:rPr lang="de-CH" dirty="0">
                <a:solidFill>
                  <a:schemeClr val="tx1"/>
                </a:solidFill>
                <a:latin typeface="Fira Sans Medium" panose="020B0603050000020004" pitchFamily="34" charset="0"/>
              </a:rPr>
              <a:t>: </a:t>
            </a:r>
            <a:r>
              <a:rPr lang="de-CH" dirty="0">
                <a:latin typeface="Fira Sans Medium" panose="020B0603050000020004" pitchFamily="34" charset="0"/>
              </a:rPr>
              <a:t>Laos</a:t>
            </a:r>
          </a:p>
        </p:txBody>
      </p:sp>
      <p:sp>
        <p:nvSpPr>
          <p:cNvPr id="19" name="Inhaltsplatzhalter 18">
            <a:extLst>
              <a:ext uri="{FF2B5EF4-FFF2-40B4-BE49-F238E27FC236}">
                <a16:creationId xmlns:a16="http://schemas.microsoft.com/office/drawing/2014/main" id="{16FC39D7-DD5F-0FF7-2847-F25F98084FF3}"/>
              </a:ext>
            </a:extLst>
          </p:cNvPr>
          <p:cNvSpPr>
            <a:spLocks noGrp="1"/>
          </p:cNvSpPr>
          <p:nvPr>
            <p:ph idx="1"/>
          </p:nvPr>
        </p:nvSpPr>
        <p:spPr>
          <a:xfrm>
            <a:off x="352530" y="1126692"/>
            <a:ext cx="4306919" cy="3555375"/>
          </a:xfrm>
        </p:spPr>
        <p:txBody>
          <a:bodyPr/>
          <a:lstStyle/>
          <a:p>
            <a:pPr marL="4763" indent="0">
              <a:spcBef>
                <a:spcPts val="0"/>
              </a:spcBef>
              <a:buNone/>
            </a:pPr>
            <a:r>
              <a:rPr lang="it-CH" sz="1800" b="1" dirty="0">
                <a:solidFill>
                  <a:srgbClr val="E00032"/>
                </a:solidFill>
                <a:latin typeface="+mj-lt"/>
              </a:rPr>
              <a:t>Corsi di cucina con le giovani generazioni:</a:t>
            </a:r>
          </a:p>
          <a:p>
            <a:pPr>
              <a:spcBef>
                <a:spcPts val="0"/>
              </a:spcBef>
            </a:pPr>
            <a:r>
              <a:rPr lang="it-CH" sz="1800" dirty="0">
                <a:latin typeface="+mj-lt"/>
              </a:rPr>
              <a:t>conoscere la piramide alimentare e gli elementi nutritivi nei vari ingredienti;</a:t>
            </a:r>
          </a:p>
          <a:p>
            <a:pPr>
              <a:spcBef>
                <a:spcPts val="0"/>
              </a:spcBef>
            </a:pPr>
            <a:r>
              <a:rPr lang="it-CH" sz="1800" dirty="0">
                <a:latin typeface="+mj-lt"/>
              </a:rPr>
              <a:t>utilizzare ingredienti locali;</a:t>
            </a:r>
          </a:p>
          <a:p>
            <a:pPr>
              <a:spcBef>
                <a:spcPts val="0"/>
              </a:spcBef>
            </a:pPr>
            <a:r>
              <a:rPr lang="it-CH" sz="1800" dirty="0">
                <a:latin typeface="+mj-lt"/>
              </a:rPr>
              <a:t>conservare e utilizzare gli ingredienti correttamente;</a:t>
            </a:r>
          </a:p>
          <a:p>
            <a:pPr>
              <a:spcBef>
                <a:spcPts val="0"/>
              </a:spcBef>
            </a:pPr>
            <a:r>
              <a:rPr lang="it-CH" sz="1800" dirty="0">
                <a:latin typeface="+mj-lt"/>
              </a:rPr>
              <a:t>cuocere gli alimenti preservandone le caratteristiche nutritive;</a:t>
            </a:r>
          </a:p>
          <a:p>
            <a:pPr>
              <a:spcBef>
                <a:spcPts val="0"/>
              </a:spcBef>
            </a:pPr>
            <a:r>
              <a:rPr lang="it-CH" sz="1800" dirty="0">
                <a:latin typeface="+mj-lt"/>
              </a:rPr>
              <a:t>valorizzare le ricette tradizionali.</a:t>
            </a:r>
          </a:p>
          <a:p>
            <a:pPr marL="4763" indent="0">
              <a:spcBef>
                <a:spcPts val="0"/>
              </a:spcBef>
              <a:buNone/>
            </a:pPr>
            <a:r>
              <a:rPr lang="it-CH" sz="1800" b="1" dirty="0">
                <a:solidFill>
                  <a:srgbClr val="E00032"/>
                </a:solidFill>
                <a:latin typeface="+mj-lt"/>
              </a:rPr>
              <a:t>La salute e la cultura della popolazione locale si rafforzano.</a:t>
            </a:r>
          </a:p>
          <a:p>
            <a:pPr marL="4763" indent="0">
              <a:spcBef>
                <a:spcPts val="0"/>
              </a:spcBef>
              <a:buNone/>
            </a:pPr>
            <a:endParaRPr lang="it-CH" sz="1800" dirty="0">
              <a:latin typeface="+mj-lt"/>
            </a:endParaRPr>
          </a:p>
          <a:p>
            <a:endParaRPr lang="it-CH" sz="1800" dirty="0">
              <a:latin typeface="+mj-lt"/>
            </a:endParaRPr>
          </a:p>
        </p:txBody>
      </p:sp>
      <p:pic>
        <p:nvPicPr>
          <p:cNvPr id="3" name="Image 2">
            <a:extLst>
              <a:ext uri="{FF2B5EF4-FFF2-40B4-BE49-F238E27FC236}">
                <a16:creationId xmlns:a16="http://schemas.microsoft.com/office/drawing/2014/main" id="{D2A7904F-33FD-BA6E-ED29-697B8770F1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9450" y="1057438"/>
            <a:ext cx="4132021" cy="3702131"/>
          </a:xfrm>
          <a:prstGeom prst="rect">
            <a:avLst/>
          </a:prstGeom>
          <a:ln>
            <a:noFill/>
          </a:ln>
          <a:effectLst>
            <a:softEdge rad="112500"/>
          </a:effectLst>
        </p:spPr>
      </p:pic>
    </p:spTree>
    <p:extLst>
      <p:ext uri="{BB962C8B-B14F-4D97-AF65-F5344CB8AC3E}">
        <p14:creationId xmlns:p14="http://schemas.microsoft.com/office/powerpoint/2010/main" val="143522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9">
                                            <p:txEl>
                                              <p:pRg st="1" end="1"/>
                                            </p:txEl>
                                          </p:spTgt>
                                        </p:tgtEl>
                                        <p:attrNameLst>
                                          <p:attrName>style.visibility</p:attrName>
                                        </p:attrNameLst>
                                      </p:cBhvr>
                                      <p:to>
                                        <p:strVal val="visible"/>
                                      </p:to>
                                    </p:set>
                                    <p:anim calcmode="lin" valueType="num">
                                      <p:cBhvr additive="base">
                                        <p:cTn id="7"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1000"/>
                                  </p:stCondLst>
                                  <p:childTnLst>
                                    <p:set>
                                      <p:cBhvr>
                                        <p:cTn id="11" dur="1" fill="hold">
                                          <p:stCondLst>
                                            <p:cond delay="0"/>
                                          </p:stCondLst>
                                        </p:cTn>
                                        <p:tgtEl>
                                          <p:spTgt spid="19">
                                            <p:txEl>
                                              <p:pRg st="2" end="2"/>
                                            </p:txEl>
                                          </p:spTgt>
                                        </p:tgtEl>
                                        <p:attrNameLst>
                                          <p:attrName>style.visibility</p:attrName>
                                        </p:attrNameLst>
                                      </p:cBhvr>
                                      <p:to>
                                        <p:strVal val="visible"/>
                                      </p:to>
                                    </p:set>
                                    <p:anim calcmode="lin" valueType="num">
                                      <p:cBhvr additive="base">
                                        <p:cTn id="12"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nodeType="afterEffect">
                                  <p:stCondLst>
                                    <p:cond delay="1000"/>
                                  </p:stCondLst>
                                  <p:childTnLst>
                                    <p:set>
                                      <p:cBhvr>
                                        <p:cTn id="16" dur="1" fill="hold">
                                          <p:stCondLst>
                                            <p:cond delay="0"/>
                                          </p:stCondLst>
                                        </p:cTn>
                                        <p:tgtEl>
                                          <p:spTgt spid="19">
                                            <p:txEl>
                                              <p:pRg st="3" end="3"/>
                                            </p:txEl>
                                          </p:spTgt>
                                        </p:tgtEl>
                                        <p:attrNameLst>
                                          <p:attrName>style.visibility</p:attrName>
                                        </p:attrNameLst>
                                      </p:cBhvr>
                                      <p:to>
                                        <p:strVal val="visible"/>
                                      </p:to>
                                    </p:set>
                                    <p:anim calcmode="lin" valueType="num">
                                      <p:cBhvr additive="base">
                                        <p:cTn id="17"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nodeType="afterEffect">
                                  <p:stCondLst>
                                    <p:cond delay="1000"/>
                                  </p:stCondLst>
                                  <p:childTnLst>
                                    <p:set>
                                      <p:cBhvr>
                                        <p:cTn id="21" dur="1" fill="hold">
                                          <p:stCondLst>
                                            <p:cond delay="0"/>
                                          </p:stCondLst>
                                        </p:cTn>
                                        <p:tgtEl>
                                          <p:spTgt spid="19">
                                            <p:txEl>
                                              <p:pRg st="4" end="4"/>
                                            </p:txEl>
                                          </p:spTgt>
                                        </p:tgtEl>
                                        <p:attrNameLst>
                                          <p:attrName>style.visibility</p:attrName>
                                        </p:attrNameLst>
                                      </p:cBhvr>
                                      <p:to>
                                        <p:strVal val="visible"/>
                                      </p:to>
                                    </p:set>
                                    <p:anim calcmode="lin" valueType="num">
                                      <p:cBhvr additive="base">
                                        <p:cTn id="22"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8" fill="hold" nodeType="afterEffect">
                                  <p:stCondLst>
                                    <p:cond delay="1000"/>
                                  </p:stCondLst>
                                  <p:childTnLst>
                                    <p:set>
                                      <p:cBhvr>
                                        <p:cTn id="26" dur="1" fill="hold">
                                          <p:stCondLst>
                                            <p:cond delay="0"/>
                                          </p:stCondLst>
                                        </p:cTn>
                                        <p:tgtEl>
                                          <p:spTgt spid="19">
                                            <p:txEl>
                                              <p:pRg st="5" end="5"/>
                                            </p:txEl>
                                          </p:spTgt>
                                        </p:tgtEl>
                                        <p:attrNameLst>
                                          <p:attrName>style.visibility</p:attrName>
                                        </p:attrNameLst>
                                      </p:cBhvr>
                                      <p:to>
                                        <p:strVal val="visible"/>
                                      </p:to>
                                    </p:set>
                                    <p:anim calcmode="lin" valueType="num">
                                      <p:cBhvr additive="base">
                                        <p:cTn id="27"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866D8BF-4157-779A-D43D-0018DAB82C1A}"/>
              </a:ext>
            </a:extLst>
          </p:cNvPr>
          <p:cNvSpPr>
            <a:spLocks noGrp="1"/>
          </p:cNvSpPr>
          <p:nvPr>
            <p:ph type="title"/>
          </p:nvPr>
        </p:nvSpPr>
        <p:spPr>
          <a:xfrm>
            <a:off x="298724" y="0"/>
            <a:ext cx="7906733" cy="855519"/>
          </a:xfrm>
        </p:spPr>
        <p:txBody>
          <a:bodyPr/>
          <a:lstStyle/>
          <a:p>
            <a:r>
              <a:rPr lang="it-CH" dirty="0">
                <a:solidFill>
                  <a:schemeClr val="tx1"/>
                </a:solidFill>
              </a:rPr>
              <a:t>L’immagine</a:t>
            </a:r>
            <a:r>
              <a:rPr lang="it-CH" dirty="0"/>
              <a:t> della Campagna ecumenica</a:t>
            </a:r>
          </a:p>
        </p:txBody>
      </p:sp>
      <p:pic>
        <p:nvPicPr>
          <p:cNvPr id="3" name="Image 2">
            <a:extLst>
              <a:ext uri="{FF2B5EF4-FFF2-40B4-BE49-F238E27FC236}">
                <a16:creationId xmlns:a16="http://schemas.microsoft.com/office/drawing/2014/main" id="{62C0BB49-BD19-D228-B55B-E54801FEC6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8724" y="1036864"/>
            <a:ext cx="8553321" cy="3687536"/>
          </a:xfrm>
          <a:prstGeom prst="rect">
            <a:avLst/>
          </a:prstGeom>
        </p:spPr>
      </p:pic>
    </p:spTree>
    <p:extLst>
      <p:ext uri="{BB962C8B-B14F-4D97-AF65-F5344CB8AC3E}">
        <p14:creationId xmlns:p14="http://schemas.microsoft.com/office/powerpoint/2010/main" val="22168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FC69D1B-1A1B-6411-E8E6-86AAEF5A44D2}"/>
              </a:ext>
            </a:extLst>
          </p:cNvPr>
          <p:cNvSpPr>
            <a:spLocks noGrp="1"/>
          </p:cNvSpPr>
          <p:nvPr>
            <p:ph idx="1"/>
          </p:nvPr>
        </p:nvSpPr>
        <p:spPr>
          <a:xfrm>
            <a:off x="318228" y="1168401"/>
            <a:ext cx="4790801" cy="3490912"/>
          </a:xfrm>
        </p:spPr>
        <p:txBody>
          <a:bodyPr/>
          <a:lstStyle/>
          <a:p>
            <a:pPr marL="4445" indent="0">
              <a:lnSpc>
                <a:spcPct val="100000"/>
              </a:lnSpc>
              <a:spcBef>
                <a:spcPts val="0"/>
              </a:spcBef>
              <a:spcAft>
                <a:spcPts val="0"/>
              </a:spcAft>
              <a:buNone/>
            </a:pPr>
            <a:r>
              <a:rPr lang="de-CH" sz="2000" b="1" dirty="0">
                <a:solidFill>
                  <a:srgbClr val="E00032"/>
                </a:solidFill>
                <a:latin typeface="+mj-lt"/>
                <a:ea typeface="Calibri"/>
                <a:cs typeface="Times New Roman"/>
              </a:rPr>
              <a:t>Insieme, </a:t>
            </a:r>
            <a:r>
              <a:rPr lang="de-CH" sz="2000" b="1" dirty="0" err="1">
                <a:solidFill>
                  <a:srgbClr val="E00032"/>
                </a:solidFill>
                <a:latin typeface="+mj-lt"/>
                <a:ea typeface="Calibri"/>
                <a:cs typeface="Times New Roman"/>
              </a:rPr>
              <a:t>Azione</a:t>
            </a:r>
            <a:r>
              <a:rPr lang="de-CH" sz="2000" b="1" dirty="0">
                <a:solidFill>
                  <a:srgbClr val="E00032"/>
                </a:solidFill>
                <a:latin typeface="+mj-lt"/>
                <a:ea typeface="Calibri"/>
                <a:cs typeface="Times New Roman"/>
              </a:rPr>
              <a:t> </a:t>
            </a:r>
            <a:r>
              <a:rPr lang="de-CH" sz="2000" b="1" dirty="0" err="1">
                <a:solidFill>
                  <a:srgbClr val="E00032"/>
                </a:solidFill>
                <a:latin typeface="+mj-lt"/>
                <a:ea typeface="Calibri"/>
                <a:cs typeface="Times New Roman"/>
              </a:rPr>
              <a:t>Quaresimale</a:t>
            </a:r>
            <a:endParaRPr lang="de-CH" sz="2000" b="1" dirty="0">
              <a:solidFill>
                <a:srgbClr val="E00032"/>
              </a:solidFill>
              <a:latin typeface="+mj-lt"/>
              <a:ea typeface="Calibri"/>
              <a:cs typeface="Times New Roman"/>
            </a:endParaRPr>
          </a:p>
          <a:p>
            <a:pPr marL="4445" indent="0">
              <a:lnSpc>
                <a:spcPct val="100000"/>
              </a:lnSpc>
              <a:spcBef>
                <a:spcPts val="0"/>
              </a:spcBef>
              <a:spcAft>
                <a:spcPts val="0"/>
              </a:spcAft>
              <a:buNone/>
            </a:pPr>
            <a:r>
              <a:rPr lang="de-CH" sz="2000" b="1" dirty="0" err="1">
                <a:solidFill>
                  <a:srgbClr val="E00032"/>
                </a:solidFill>
                <a:latin typeface="+mj-lt"/>
                <a:ea typeface="Calibri"/>
                <a:cs typeface="Times New Roman"/>
              </a:rPr>
              <a:t>ed</a:t>
            </a:r>
            <a:r>
              <a:rPr lang="de-CH" sz="2000" b="1" dirty="0">
                <a:solidFill>
                  <a:srgbClr val="E00032"/>
                </a:solidFill>
                <a:latin typeface="+mj-lt"/>
                <a:ea typeface="Calibri"/>
                <a:cs typeface="Times New Roman"/>
              </a:rPr>
              <a:t> HEKS/EPER </a:t>
            </a:r>
            <a:r>
              <a:rPr lang="de-CH" sz="2000" b="1" dirty="0" err="1">
                <a:solidFill>
                  <a:srgbClr val="E00032"/>
                </a:solidFill>
                <a:latin typeface="+mj-lt"/>
                <a:ea typeface="Calibri"/>
                <a:cs typeface="Times New Roman"/>
              </a:rPr>
              <a:t>chiedono</a:t>
            </a:r>
            <a:r>
              <a:rPr lang="de-CH" sz="2000" b="1" dirty="0">
                <a:solidFill>
                  <a:srgbClr val="E00032"/>
                </a:solidFill>
                <a:latin typeface="+mj-lt"/>
                <a:ea typeface="Calibri"/>
                <a:cs typeface="Times New Roman"/>
              </a:rPr>
              <a:t>:</a:t>
            </a:r>
            <a:endParaRPr lang="de-CH" sz="2000" b="1" dirty="0">
              <a:solidFill>
                <a:srgbClr val="E00032"/>
              </a:solidFill>
              <a:latin typeface="+mj-lt"/>
              <a:ea typeface="Calibri"/>
              <a:cs typeface="Times New Roman" panose="02020603050405020304" pitchFamily="18" charset="0"/>
            </a:endParaRPr>
          </a:p>
          <a:p>
            <a:pPr marL="290195" indent="-285750"/>
            <a:r>
              <a:rPr lang="it-IT" sz="2000" dirty="0">
                <a:latin typeface="+mj-lt"/>
                <a:ea typeface="Calibri"/>
                <a:cs typeface="Times New Roman"/>
              </a:rPr>
              <a:t>di garantire il Diritto al cibo per le persone del Sud globale;</a:t>
            </a:r>
          </a:p>
          <a:p>
            <a:pPr marL="290195" indent="-285750"/>
            <a:r>
              <a:rPr lang="it-IT" sz="2000" dirty="0">
                <a:latin typeface="+mj-lt"/>
                <a:ea typeface="Calibri"/>
                <a:cs typeface="Times New Roman"/>
              </a:rPr>
              <a:t>una vita dignitosa senza fame e malnutrizione per tutte e tutti;</a:t>
            </a:r>
          </a:p>
          <a:p>
            <a:pPr marL="290195" indent="-285750"/>
            <a:r>
              <a:rPr lang="it-IT" sz="2000" dirty="0">
                <a:latin typeface="+mj-lt"/>
                <a:ea typeface="Calibri"/>
                <a:cs typeface="Times New Roman"/>
              </a:rPr>
              <a:t>cibo sano, nutriente e variato.</a:t>
            </a:r>
          </a:p>
          <a:p>
            <a:pPr marL="4445" indent="0">
              <a:lnSpc>
                <a:spcPct val="100000"/>
              </a:lnSpc>
              <a:spcBef>
                <a:spcPts val="0"/>
              </a:spcBef>
              <a:spcAft>
                <a:spcPts val="0"/>
              </a:spcAft>
              <a:buNone/>
            </a:pPr>
            <a:r>
              <a:rPr lang="it-IT" sz="2000" b="1" dirty="0">
                <a:solidFill>
                  <a:srgbClr val="E00032"/>
                </a:solidFill>
                <a:latin typeface="+mj-lt"/>
                <a:cs typeface="Times New Roman"/>
              </a:rPr>
              <a:t>Per garantire il futuro alle nuove generazioni!</a:t>
            </a:r>
            <a:endParaRPr lang="de-CH" sz="2000" b="1" dirty="0">
              <a:solidFill>
                <a:srgbClr val="E00032"/>
              </a:solidFill>
              <a:latin typeface="+mj-lt"/>
              <a:cs typeface="Times New Roman"/>
            </a:endParaRPr>
          </a:p>
        </p:txBody>
      </p:sp>
      <p:sp>
        <p:nvSpPr>
          <p:cNvPr id="4" name="Titel 3">
            <a:extLst>
              <a:ext uri="{FF2B5EF4-FFF2-40B4-BE49-F238E27FC236}">
                <a16:creationId xmlns:a16="http://schemas.microsoft.com/office/drawing/2014/main" id="{0BD55831-39E6-5F71-DB07-BC534BC26550}"/>
              </a:ext>
            </a:extLst>
          </p:cNvPr>
          <p:cNvSpPr>
            <a:spLocks noGrp="1"/>
          </p:cNvSpPr>
          <p:nvPr>
            <p:ph type="title"/>
          </p:nvPr>
        </p:nvSpPr>
        <p:spPr/>
        <p:txBody>
          <a:bodyPr/>
          <a:lstStyle/>
          <a:p>
            <a:r>
              <a:rPr lang="de-CH" dirty="0" err="1">
                <a:solidFill>
                  <a:schemeClr val="tx1"/>
                </a:solidFill>
                <a:latin typeface="Fira Sans Medium"/>
              </a:rPr>
              <a:t>Obiettivi</a:t>
            </a:r>
            <a:r>
              <a:rPr lang="de-CH" dirty="0">
                <a:latin typeface="Fira Sans Medium"/>
              </a:rPr>
              <a:t> della Campagna </a:t>
            </a:r>
            <a:r>
              <a:rPr lang="de-CH" dirty="0" err="1">
                <a:latin typeface="Fira Sans Medium"/>
              </a:rPr>
              <a:t>ecumenica</a:t>
            </a:r>
            <a:endParaRPr lang="de-CH" dirty="0">
              <a:latin typeface="Fira Sans Medium"/>
            </a:endParaRPr>
          </a:p>
        </p:txBody>
      </p:sp>
      <p:pic>
        <p:nvPicPr>
          <p:cNvPr id="6" name="Bildplatzhalter 5" descr="Ein Bild, das Kleidung, Person, Menschliches Gesicht, Mädchen enthält.">
            <a:extLst>
              <a:ext uri="{FF2B5EF4-FFF2-40B4-BE49-F238E27FC236}">
                <a16:creationId xmlns:a16="http://schemas.microsoft.com/office/drawing/2014/main" id="{254728B6-A17A-2626-53A3-B4FCADE301A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a:xfrm>
            <a:off x="5647765" y="977588"/>
            <a:ext cx="3168169" cy="3681726"/>
          </a:xfrm>
          <a:prstGeom prst="rect">
            <a:avLst/>
          </a:prstGeom>
          <a:ln>
            <a:noFill/>
          </a:ln>
          <a:effectLst>
            <a:softEdge rad="112500"/>
          </a:effectLst>
        </p:spPr>
      </p:pic>
    </p:spTree>
    <p:extLst>
      <p:ext uri="{BB962C8B-B14F-4D97-AF65-F5344CB8AC3E}">
        <p14:creationId xmlns:p14="http://schemas.microsoft.com/office/powerpoint/2010/main" val="282035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100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additive="base">
                                        <p:cTn id="1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nodeType="afterEffect">
                                  <p:stCondLst>
                                    <p:cond delay="100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p:txBody>
          <a:bodyPr/>
          <a:lstStyle/>
          <a:p>
            <a:r>
              <a:rPr lang="de-DE" b="1" dirty="0" err="1">
                <a:solidFill>
                  <a:schemeClr val="tx1"/>
                </a:solidFill>
              </a:rPr>
              <a:t>Materiali</a:t>
            </a:r>
            <a:r>
              <a:rPr lang="de-DE" dirty="0">
                <a:solidFill>
                  <a:schemeClr val="tx1"/>
                </a:solidFill>
              </a:rPr>
              <a:t>: </a:t>
            </a:r>
            <a:r>
              <a:rPr lang="de-DE" dirty="0">
                <a:solidFill>
                  <a:srgbClr val="E00032"/>
                </a:solidFill>
              </a:rPr>
              <a:t>Agenda </a:t>
            </a:r>
            <a:r>
              <a:rPr lang="de-DE" dirty="0" err="1">
                <a:solidFill>
                  <a:srgbClr val="E00032"/>
                </a:solidFill>
              </a:rPr>
              <a:t>quaresimale</a:t>
            </a:r>
            <a:r>
              <a:rPr lang="de-DE" dirty="0">
                <a:solidFill>
                  <a:srgbClr val="E00032"/>
                </a:solidFill>
              </a:rPr>
              <a:t> 2025</a:t>
            </a:r>
          </a:p>
        </p:txBody>
      </p:sp>
      <p:sp>
        <p:nvSpPr>
          <p:cNvPr id="3" name="Inhaltsplatzhalter 1">
            <a:extLst>
              <a:ext uri="{FF2B5EF4-FFF2-40B4-BE49-F238E27FC236}">
                <a16:creationId xmlns:a16="http://schemas.microsoft.com/office/drawing/2014/main" id="{0F268E73-6D2E-2604-28A2-6FA5C8896386}"/>
              </a:ext>
            </a:extLst>
          </p:cNvPr>
          <p:cNvSpPr txBox="1">
            <a:spLocks/>
          </p:cNvSpPr>
          <p:nvPr/>
        </p:nvSpPr>
        <p:spPr bwMode="auto">
          <a:xfrm>
            <a:off x="5446643" y="1179852"/>
            <a:ext cx="3452322" cy="323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520"/>
            <a:r>
              <a:rPr lang="it-CH" sz="2000" b="1" dirty="0">
                <a:solidFill>
                  <a:srgbClr val="E00032"/>
                </a:solidFill>
                <a:latin typeface="+mj-lt"/>
              </a:rPr>
              <a:t>nuovo</a:t>
            </a:r>
            <a:r>
              <a:rPr lang="it-CH" sz="2000" dirty="0">
                <a:latin typeface="+mj-lt"/>
              </a:rPr>
              <a:t>: ogni giorno una proposta</a:t>
            </a:r>
          </a:p>
          <a:p>
            <a:pPr marL="223520"/>
            <a:r>
              <a:rPr lang="it-CH" sz="2000" dirty="0">
                <a:latin typeface="+mj-lt"/>
              </a:rPr>
              <a:t>approfondimento su cinque progetti da sostenere</a:t>
            </a:r>
          </a:p>
          <a:p>
            <a:pPr marL="223520"/>
            <a:r>
              <a:rPr lang="it-CH" sz="2000" b="1" dirty="0">
                <a:solidFill>
                  <a:srgbClr val="E00032"/>
                </a:solidFill>
                <a:latin typeface="+mj-lt"/>
              </a:rPr>
              <a:t>nuovo</a:t>
            </a:r>
            <a:r>
              <a:rPr lang="it-CH" sz="2000" dirty="0">
                <a:latin typeface="+mj-lt"/>
              </a:rPr>
              <a:t>: formato cartaceo e digitale</a:t>
            </a:r>
          </a:p>
          <a:p>
            <a:pPr marL="223520"/>
            <a:r>
              <a:rPr lang="it-CH" sz="2000" b="1" dirty="0">
                <a:solidFill>
                  <a:srgbClr val="E00032"/>
                </a:solidFill>
                <a:latin typeface="+mj-lt"/>
              </a:rPr>
              <a:t>nuovo</a:t>
            </a:r>
            <a:r>
              <a:rPr lang="it-CH" sz="2000" dirty="0">
                <a:latin typeface="+mj-lt"/>
              </a:rPr>
              <a:t>: è possibile ricevere notifiche per approfondire le proposte quotidiane</a:t>
            </a:r>
          </a:p>
        </p:txBody>
      </p:sp>
      <p:pic>
        <p:nvPicPr>
          <p:cNvPr id="5" name="Image 4">
            <a:extLst>
              <a:ext uri="{FF2B5EF4-FFF2-40B4-BE49-F238E27FC236}">
                <a16:creationId xmlns:a16="http://schemas.microsoft.com/office/drawing/2014/main" id="{523159B8-F3F3-BB22-241F-3253C57930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8724" y="1041057"/>
            <a:ext cx="4938693" cy="3061386"/>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26E2412D-663C-A7AD-AA7E-137142CCD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7948">
            <a:off x="2924750" y="2920364"/>
            <a:ext cx="2442215" cy="16430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273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2" presetClass="entr" presetSubtype="4" fill="hold" nodeType="after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CA866-224B-D092-20C7-F78DDE2A89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F55C860-3AC5-B080-3DDB-7AA8BFDB687A}"/>
              </a:ext>
            </a:extLst>
          </p:cNvPr>
          <p:cNvSpPr>
            <a:spLocks noGrp="1"/>
          </p:cNvSpPr>
          <p:nvPr>
            <p:ph type="title"/>
          </p:nvPr>
        </p:nvSpPr>
        <p:spPr/>
        <p:txBody>
          <a:bodyPr/>
          <a:lstStyle/>
          <a:p>
            <a:r>
              <a:rPr lang="de-DE" dirty="0" err="1">
                <a:solidFill>
                  <a:schemeClr val="tx1"/>
                </a:solidFill>
              </a:rPr>
              <a:t>Materiali</a:t>
            </a:r>
            <a:r>
              <a:rPr lang="de-DE" dirty="0">
                <a:solidFill>
                  <a:schemeClr val="tx1"/>
                </a:solidFill>
              </a:rPr>
              <a:t>: </a:t>
            </a:r>
            <a:r>
              <a:rPr lang="de-DE" dirty="0" err="1">
                <a:solidFill>
                  <a:srgbClr val="E00032"/>
                </a:solidFill>
              </a:rPr>
              <a:t>Drappo</a:t>
            </a:r>
            <a:r>
              <a:rPr lang="de-DE" dirty="0">
                <a:solidFill>
                  <a:srgbClr val="E00032"/>
                </a:solidFill>
              </a:rPr>
              <a:t> </a:t>
            </a:r>
            <a:r>
              <a:rPr lang="de-DE" dirty="0" err="1">
                <a:solidFill>
                  <a:srgbClr val="E00032"/>
                </a:solidFill>
              </a:rPr>
              <a:t>quaresimale</a:t>
            </a:r>
            <a:r>
              <a:rPr lang="de-DE" dirty="0">
                <a:solidFill>
                  <a:srgbClr val="E00032"/>
                </a:solidFill>
              </a:rPr>
              <a:t> 2025-26</a:t>
            </a:r>
          </a:p>
        </p:txBody>
      </p:sp>
      <p:sp>
        <p:nvSpPr>
          <p:cNvPr id="3" name="Inhaltsplatzhalter 1">
            <a:extLst>
              <a:ext uri="{FF2B5EF4-FFF2-40B4-BE49-F238E27FC236}">
                <a16:creationId xmlns:a16="http://schemas.microsoft.com/office/drawing/2014/main" id="{E803B136-BE53-BEDF-6077-DCBFE1D7D223}"/>
              </a:ext>
            </a:extLst>
          </p:cNvPr>
          <p:cNvSpPr txBox="1">
            <a:spLocks/>
          </p:cNvSpPr>
          <p:nvPr/>
        </p:nvSpPr>
        <p:spPr bwMode="auto">
          <a:xfrm>
            <a:off x="5446643" y="1179852"/>
            <a:ext cx="3334500" cy="323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520"/>
            <a:r>
              <a:rPr lang="it-CH" sz="2000" b="1" dirty="0">
                <a:solidFill>
                  <a:srgbClr val="E00032"/>
                </a:solidFill>
                <a:latin typeface="+mj-lt"/>
              </a:rPr>
              <a:t>nuovo: </a:t>
            </a:r>
            <a:r>
              <a:rPr lang="it-CH" sz="2000" b="1" dirty="0">
                <a:latin typeface="+mj-lt"/>
              </a:rPr>
              <a:t>soggetto</a:t>
            </a:r>
            <a:r>
              <a:rPr lang="it-CH" sz="2000" dirty="0">
                <a:latin typeface="+mj-lt"/>
              </a:rPr>
              <a:t>;</a:t>
            </a:r>
          </a:p>
          <a:p>
            <a:pPr marL="223520"/>
            <a:r>
              <a:rPr lang="it-CH" sz="2000" dirty="0">
                <a:latin typeface="+mj-lt"/>
              </a:rPr>
              <a:t>come d’abitudine in due formati stampato su stoffa;</a:t>
            </a:r>
          </a:p>
          <a:p>
            <a:pPr marL="223520"/>
            <a:r>
              <a:rPr lang="it-CH" sz="2000" b="1" dirty="0">
                <a:solidFill>
                  <a:srgbClr val="E00032"/>
                </a:solidFill>
                <a:latin typeface="+mj-lt"/>
              </a:rPr>
              <a:t>nuovo: </a:t>
            </a:r>
            <a:r>
              <a:rPr lang="it-CH" sz="2000" b="1" dirty="0">
                <a:latin typeface="+mj-lt"/>
              </a:rPr>
              <a:t>libretto</a:t>
            </a:r>
            <a:r>
              <a:rPr lang="it-CH" sz="2000" dirty="0">
                <a:latin typeface="+mj-lt"/>
              </a:rPr>
              <a:t> di testi biblici sulla fame, per accompagnarlo;</a:t>
            </a:r>
          </a:p>
          <a:p>
            <a:pPr marL="223520"/>
            <a:r>
              <a:rPr lang="it-CH" sz="2000" b="1" dirty="0">
                <a:solidFill>
                  <a:srgbClr val="E00032"/>
                </a:solidFill>
                <a:latin typeface="+mj-lt"/>
              </a:rPr>
              <a:t>Nuovo: </a:t>
            </a:r>
            <a:r>
              <a:rPr lang="it-CH" sz="2000" b="1" dirty="0">
                <a:latin typeface="+mj-lt"/>
              </a:rPr>
              <a:t>Paneterra</a:t>
            </a:r>
            <a:r>
              <a:rPr lang="it-CH" sz="2000" dirty="0">
                <a:latin typeface="+mj-lt"/>
              </a:rPr>
              <a:t>,</a:t>
            </a:r>
            <a:r>
              <a:rPr lang="it-CH" sz="2000" b="1" dirty="0">
                <a:solidFill>
                  <a:srgbClr val="E00032"/>
                </a:solidFill>
                <a:latin typeface="+mj-lt"/>
              </a:rPr>
              <a:t> </a:t>
            </a:r>
            <a:r>
              <a:rPr lang="it-CH" sz="2000" dirty="0">
                <a:latin typeface="+mj-lt"/>
              </a:rPr>
              <a:t>breve testo esplicativo con a fronte l’immagine del drappo, scaricabile dal sito.</a:t>
            </a:r>
          </a:p>
        </p:txBody>
      </p:sp>
      <p:pic>
        <p:nvPicPr>
          <p:cNvPr id="6" name="Image 5">
            <a:extLst>
              <a:ext uri="{FF2B5EF4-FFF2-40B4-BE49-F238E27FC236}">
                <a16:creationId xmlns:a16="http://schemas.microsoft.com/office/drawing/2014/main" id="{3209A7B0-0B7C-F609-6531-AE0555E8A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24" y="1116057"/>
            <a:ext cx="4961050" cy="3360711"/>
          </a:xfrm>
          <a:prstGeom prst="rect">
            <a:avLst/>
          </a:prstGeom>
        </p:spPr>
      </p:pic>
      <p:pic>
        <p:nvPicPr>
          <p:cNvPr id="1026" name="Picture 2" descr="Png File Svg - Transparent Shopping Cart Icon Clipart - Full Size ...">
            <a:extLst>
              <a:ext uri="{FF2B5EF4-FFF2-40B4-BE49-F238E27FC236}">
                <a16:creationId xmlns:a16="http://schemas.microsoft.com/office/drawing/2014/main" id="{A0365565-1A8D-EB46-A66B-1DF39FD02C22}"/>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380458" y="1447798"/>
            <a:ext cx="400685" cy="3778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2" descr="Png File Svg - Transparent Shopping Cart Icon Clipart - Full Size ...">
            <a:extLst>
              <a:ext uri="{FF2B5EF4-FFF2-40B4-BE49-F238E27FC236}">
                <a16:creationId xmlns:a16="http://schemas.microsoft.com/office/drawing/2014/main" id="{528F6967-E249-773E-B24F-EC5180557BE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178573" y="2607497"/>
            <a:ext cx="400685" cy="3778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Sign of download icon 574204 Vector Art at Vecteezy">
            <a:extLst>
              <a:ext uri="{FF2B5EF4-FFF2-40B4-BE49-F238E27FC236}">
                <a16:creationId xmlns:a16="http://schemas.microsoft.com/office/drawing/2014/main" id="{543E891C-14B4-085A-6CEA-6ED6627EE04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05457" y="3632201"/>
            <a:ext cx="508001" cy="50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6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34164-E08C-85E6-85C3-D67FCBA9B0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DBFD6E-456F-4D5B-B3AF-97F9D5C3A9E8}"/>
              </a:ext>
            </a:extLst>
          </p:cNvPr>
          <p:cNvSpPr>
            <a:spLocks noGrp="1"/>
          </p:cNvSpPr>
          <p:nvPr>
            <p:ph type="title"/>
          </p:nvPr>
        </p:nvSpPr>
        <p:spPr/>
        <p:txBody>
          <a:bodyPr/>
          <a:lstStyle/>
          <a:p>
            <a:r>
              <a:rPr lang="de-DE" dirty="0" err="1">
                <a:solidFill>
                  <a:schemeClr val="tx1"/>
                </a:solidFill>
              </a:rPr>
              <a:t>Attività</a:t>
            </a:r>
            <a:r>
              <a:rPr lang="de-DE" dirty="0">
                <a:solidFill>
                  <a:schemeClr val="tx1"/>
                </a:solidFill>
              </a:rPr>
              <a:t>: </a:t>
            </a:r>
            <a:r>
              <a:rPr lang="de-DE" dirty="0" err="1">
                <a:solidFill>
                  <a:srgbClr val="E00032"/>
                </a:solidFill>
              </a:rPr>
              <a:t>proposte</a:t>
            </a:r>
            <a:r>
              <a:rPr lang="de-DE" dirty="0">
                <a:solidFill>
                  <a:srgbClr val="E00032"/>
                </a:solidFill>
              </a:rPr>
              <a:t> di </a:t>
            </a:r>
            <a:r>
              <a:rPr lang="de-DE" dirty="0" err="1">
                <a:solidFill>
                  <a:srgbClr val="E00032"/>
                </a:solidFill>
              </a:rPr>
              <a:t>animazione</a:t>
            </a:r>
            <a:endParaRPr lang="de-DE" dirty="0">
              <a:solidFill>
                <a:srgbClr val="E00032"/>
              </a:solidFill>
            </a:endParaRPr>
          </a:p>
        </p:txBody>
      </p:sp>
      <p:sp>
        <p:nvSpPr>
          <p:cNvPr id="3" name="Inhaltsplatzhalter 1">
            <a:extLst>
              <a:ext uri="{FF2B5EF4-FFF2-40B4-BE49-F238E27FC236}">
                <a16:creationId xmlns:a16="http://schemas.microsoft.com/office/drawing/2014/main" id="{EA518B6B-A2BB-5493-152A-A81DECB0D021}"/>
              </a:ext>
            </a:extLst>
          </p:cNvPr>
          <p:cNvSpPr txBox="1">
            <a:spLocks/>
          </p:cNvSpPr>
          <p:nvPr/>
        </p:nvSpPr>
        <p:spPr bwMode="auto">
          <a:xfrm>
            <a:off x="5271124" y="1179852"/>
            <a:ext cx="3610687" cy="296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520"/>
            <a:r>
              <a:rPr lang="it-CH" sz="2000" b="1" dirty="0">
                <a:solidFill>
                  <a:srgbClr val="E00032"/>
                </a:solidFill>
                <a:latin typeface="+mj-lt"/>
              </a:rPr>
              <a:t>per 1° ciclo Scuola elementare: </a:t>
            </a:r>
            <a:r>
              <a:rPr lang="it-CH" sz="2000" dirty="0">
                <a:latin typeface="+mj-lt"/>
              </a:rPr>
              <a:t>«… e mangiarono a sazietà»;</a:t>
            </a:r>
          </a:p>
          <a:p>
            <a:pPr marL="223520"/>
            <a:r>
              <a:rPr lang="it-CH" sz="2000" b="1" dirty="0">
                <a:solidFill>
                  <a:srgbClr val="E00032"/>
                </a:solidFill>
                <a:latin typeface="+mj-lt"/>
              </a:rPr>
              <a:t>locandina A4</a:t>
            </a:r>
            <a:r>
              <a:rPr lang="it-CH" sz="2000" dirty="0">
                <a:latin typeface="+mj-lt"/>
              </a:rPr>
              <a:t>: 10 spunti di riflessione sul cibo;</a:t>
            </a:r>
          </a:p>
          <a:p>
            <a:pPr marL="223520"/>
            <a:r>
              <a:rPr lang="it-CH" sz="2000" b="1" dirty="0">
                <a:solidFill>
                  <a:srgbClr val="E00032"/>
                </a:solidFill>
                <a:latin typeface="+mj-lt"/>
              </a:rPr>
              <a:t>per giovani e adulti</a:t>
            </a:r>
            <a:r>
              <a:rPr lang="it-CH" sz="2000" dirty="0">
                <a:latin typeface="+mj-lt"/>
              </a:rPr>
              <a:t>: </a:t>
            </a:r>
            <a:r>
              <a:rPr lang="it-CH" sz="2000" b="1" dirty="0">
                <a:latin typeface="+mj-lt"/>
              </a:rPr>
              <a:t>su misura </a:t>
            </a:r>
            <a:r>
              <a:rPr lang="it-CH" sz="2000" dirty="0">
                <a:latin typeface="+mj-lt"/>
              </a:rPr>
              <a:t>in seguito a richiesta puntuale per e nella sua parrocchia.</a:t>
            </a:r>
          </a:p>
        </p:txBody>
      </p:sp>
      <p:pic>
        <p:nvPicPr>
          <p:cNvPr id="1028" name="Picture 4" descr="Sign of download icon 574204 Vector Art at Vecteezy">
            <a:extLst>
              <a:ext uri="{FF2B5EF4-FFF2-40B4-BE49-F238E27FC236}">
                <a16:creationId xmlns:a16="http://schemas.microsoft.com/office/drawing/2014/main" id="{24164335-1B8D-CBCF-396F-5DA32DAD2B6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57249" y="1152400"/>
            <a:ext cx="508001" cy="5080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8E1437B5-59F4-E7E4-44D6-E9E02B4A54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flipH="1">
            <a:off x="298724" y="1179852"/>
            <a:ext cx="4871732" cy="3534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4" descr="Sign of download icon 574204 Vector Art at Vecteezy">
            <a:extLst>
              <a:ext uri="{FF2B5EF4-FFF2-40B4-BE49-F238E27FC236}">
                <a16:creationId xmlns:a16="http://schemas.microsoft.com/office/drawing/2014/main" id="{0EE0F360-85EA-79E4-8BE5-27FABB01129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3649" y="2443479"/>
            <a:ext cx="508001" cy="508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mail and mail icon sign symbol design 10160528 PNG">
            <a:extLst>
              <a:ext uri="{FF2B5EF4-FFF2-40B4-BE49-F238E27FC236}">
                <a16:creationId xmlns:a16="http://schemas.microsoft.com/office/drawing/2014/main" id="{98C2FC80-8D61-C5C6-6A1F-B77D4B00D69E}"/>
              </a:ext>
            </a:extLst>
          </p:cNvPr>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14636" y="3774738"/>
            <a:ext cx="597958" cy="6156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elefone, Telemóveis, ícones Do Computador png transparente grátis">
            <a:extLst>
              <a:ext uri="{FF2B5EF4-FFF2-40B4-BE49-F238E27FC236}">
                <a16:creationId xmlns:a16="http://schemas.microsoft.com/office/drawing/2014/main" id="{3C809327-4DC0-6C70-B551-1A8D95E3B0CC}"/>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7465" y="4133855"/>
            <a:ext cx="471203" cy="513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27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AE8D0-F102-2BC0-F446-5BA8DF3022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2FF42D-8193-9638-9037-51E963A99DB9}"/>
              </a:ext>
            </a:extLst>
          </p:cNvPr>
          <p:cNvSpPr>
            <a:spLocks noGrp="1"/>
          </p:cNvSpPr>
          <p:nvPr>
            <p:ph type="title"/>
          </p:nvPr>
        </p:nvSpPr>
        <p:spPr/>
        <p:txBody>
          <a:bodyPr/>
          <a:lstStyle/>
          <a:p>
            <a:r>
              <a:rPr lang="de-DE" dirty="0" err="1">
                <a:solidFill>
                  <a:schemeClr val="tx1"/>
                </a:solidFill>
              </a:rPr>
              <a:t>Attività</a:t>
            </a:r>
            <a:r>
              <a:rPr lang="de-DE" dirty="0">
                <a:solidFill>
                  <a:schemeClr val="tx1"/>
                </a:solidFill>
              </a:rPr>
              <a:t>: </a:t>
            </a:r>
            <a:r>
              <a:rPr lang="de-DE" dirty="0" err="1">
                <a:solidFill>
                  <a:srgbClr val="E00032"/>
                </a:solidFill>
              </a:rPr>
              <a:t>proposte</a:t>
            </a:r>
            <a:r>
              <a:rPr lang="de-DE" dirty="0">
                <a:solidFill>
                  <a:srgbClr val="E00032"/>
                </a:solidFill>
              </a:rPr>
              <a:t> di </a:t>
            </a:r>
            <a:r>
              <a:rPr lang="de-DE" dirty="0" err="1">
                <a:solidFill>
                  <a:srgbClr val="E00032"/>
                </a:solidFill>
              </a:rPr>
              <a:t>animazione</a:t>
            </a:r>
            <a:endParaRPr lang="de-DE" dirty="0">
              <a:solidFill>
                <a:srgbClr val="E00032"/>
              </a:solidFill>
            </a:endParaRPr>
          </a:p>
        </p:txBody>
      </p:sp>
      <p:sp>
        <p:nvSpPr>
          <p:cNvPr id="3" name="Inhaltsplatzhalter 1">
            <a:extLst>
              <a:ext uri="{FF2B5EF4-FFF2-40B4-BE49-F238E27FC236}">
                <a16:creationId xmlns:a16="http://schemas.microsoft.com/office/drawing/2014/main" id="{6EB77270-4A05-6CBB-72D6-EAFCD2BF51BB}"/>
              </a:ext>
            </a:extLst>
          </p:cNvPr>
          <p:cNvSpPr txBox="1">
            <a:spLocks/>
          </p:cNvSpPr>
          <p:nvPr/>
        </p:nvSpPr>
        <p:spPr bwMode="auto">
          <a:xfrm>
            <a:off x="4730969" y="1280159"/>
            <a:ext cx="4347127" cy="340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 indent="0">
              <a:buNone/>
            </a:pPr>
            <a:r>
              <a:rPr lang="it-CH" sz="2000" b="1" dirty="0">
                <a:solidFill>
                  <a:srgbClr val="E00032"/>
                </a:solidFill>
                <a:latin typeface="+mj-lt"/>
              </a:rPr>
              <a:t>Click </a:t>
            </a:r>
            <a:r>
              <a:rPr lang="it-CH" sz="2000" b="1" dirty="0">
                <a:latin typeface="+mj-lt"/>
              </a:rPr>
              <a:t>il giornalino cristiano</a:t>
            </a:r>
          </a:p>
          <a:p>
            <a:pPr marL="4445" indent="0">
              <a:lnSpc>
                <a:spcPct val="100000"/>
              </a:lnSpc>
              <a:spcBef>
                <a:spcPts val="300"/>
              </a:spcBef>
              <a:spcAft>
                <a:spcPts val="300"/>
              </a:spcAft>
              <a:buNone/>
            </a:pPr>
            <a:r>
              <a:rPr lang="it-CH" sz="2000" i="1" dirty="0">
                <a:latin typeface="+mj-lt"/>
              </a:rPr>
              <a:t>in questo numero:</a:t>
            </a:r>
          </a:p>
          <a:p>
            <a:pPr marL="347345" indent="-342900">
              <a:lnSpc>
                <a:spcPct val="100000"/>
              </a:lnSpc>
              <a:spcBef>
                <a:spcPts val="300"/>
              </a:spcBef>
              <a:spcAft>
                <a:spcPts val="300"/>
              </a:spcAft>
            </a:pPr>
            <a:r>
              <a:rPr lang="it-CH" sz="2000" b="1" dirty="0">
                <a:solidFill>
                  <a:srgbClr val="FF0000"/>
                </a:solidFill>
                <a:latin typeface="+mj-lt"/>
              </a:rPr>
              <a:t>Perché</a:t>
            </a:r>
            <a:r>
              <a:rPr lang="it-CH" sz="2000" dirty="0">
                <a:latin typeface="+mj-lt"/>
              </a:rPr>
              <a:t> esiste la fame?</a:t>
            </a:r>
          </a:p>
          <a:p>
            <a:pPr marL="347345" indent="-342900">
              <a:lnSpc>
                <a:spcPct val="100000"/>
              </a:lnSpc>
              <a:spcBef>
                <a:spcPts val="300"/>
              </a:spcBef>
              <a:spcAft>
                <a:spcPts val="300"/>
              </a:spcAft>
            </a:pPr>
            <a:r>
              <a:rPr lang="it-CH" sz="2000" dirty="0">
                <a:latin typeface="+mj-lt"/>
              </a:rPr>
              <a:t>La Parola: </a:t>
            </a:r>
            <a:r>
              <a:rPr lang="it-CH" sz="2000" b="1" dirty="0">
                <a:solidFill>
                  <a:srgbClr val="FF0000"/>
                </a:solidFill>
                <a:latin typeface="+mj-lt"/>
              </a:rPr>
              <a:t>Mt 6, 9-13</a:t>
            </a:r>
          </a:p>
          <a:p>
            <a:pPr marL="347345" indent="-342900">
              <a:lnSpc>
                <a:spcPct val="100000"/>
              </a:lnSpc>
              <a:spcBef>
                <a:spcPts val="300"/>
              </a:spcBef>
              <a:spcAft>
                <a:spcPts val="300"/>
              </a:spcAft>
            </a:pPr>
            <a:r>
              <a:rPr lang="it-CH" sz="2000" dirty="0">
                <a:latin typeface="+mj-lt"/>
              </a:rPr>
              <a:t>3 </a:t>
            </a:r>
            <a:r>
              <a:rPr lang="it-CH" sz="2000" b="1" dirty="0">
                <a:solidFill>
                  <a:srgbClr val="FF0000"/>
                </a:solidFill>
                <a:latin typeface="+mj-lt"/>
              </a:rPr>
              <a:t>ritratti</a:t>
            </a:r>
            <a:r>
              <a:rPr lang="it-CH" sz="2000" dirty="0">
                <a:latin typeface="+mj-lt"/>
              </a:rPr>
              <a:t> dalla RDC</a:t>
            </a:r>
          </a:p>
          <a:p>
            <a:pPr marL="347345" indent="-342900">
              <a:lnSpc>
                <a:spcPct val="100000"/>
              </a:lnSpc>
              <a:spcBef>
                <a:spcPts val="300"/>
              </a:spcBef>
              <a:spcAft>
                <a:spcPts val="300"/>
              </a:spcAft>
            </a:pPr>
            <a:r>
              <a:rPr lang="it-CH" sz="2000" b="1" dirty="0">
                <a:solidFill>
                  <a:srgbClr val="FF0000"/>
                </a:solidFill>
                <a:latin typeface="+mj-lt"/>
              </a:rPr>
              <a:t>Ricetta</a:t>
            </a:r>
            <a:r>
              <a:rPr lang="it-CH" sz="2000" dirty="0">
                <a:latin typeface="+mj-lt"/>
              </a:rPr>
              <a:t> per patatine fritte sane</a:t>
            </a:r>
          </a:p>
          <a:p>
            <a:pPr marL="347345" indent="-342900">
              <a:lnSpc>
                <a:spcPct val="100000"/>
              </a:lnSpc>
              <a:spcBef>
                <a:spcPts val="300"/>
              </a:spcBef>
              <a:spcAft>
                <a:spcPts val="300"/>
              </a:spcAft>
            </a:pPr>
            <a:r>
              <a:rPr lang="it-CH" sz="2000" dirty="0">
                <a:latin typeface="+mj-lt"/>
              </a:rPr>
              <a:t>Racconto ‘Il </a:t>
            </a:r>
            <a:r>
              <a:rPr lang="it-CH" sz="2000" b="1" dirty="0">
                <a:solidFill>
                  <a:srgbClr val="FF0000"/>
                </a:solidFill>
                <a:latin typeface="+mj-lt"/>
              </a:rPr>
              <a:t>sogno</a:t>
            </a:r>
            <a:r>
              <a:rPr lang="it-CH" sz="2000" dirty="0">
                <a:latin typeface="+mj-lt"/>
              </a:rPr>
              <a:t> di Gabriele’</a:t>
            </a:r>
          </a:p>
          <a:p>
            <a:pPr marL="347345" indent="-342900">
              <a:lnSpc>
                <a:spcPct val="100000"/>
              </a:lnSpc>
              <a:spcBef>
                <a:spcPts val="300"/>
              </a:spcBef>
              <a:spcAft>
                <a:spcPts val="300"/>
              </a:spcAft>
            </a:pPr>
            <a:r>
              <a:rPr lang="it-CH" sz="2000" dirty="0">
                <a:latin typeface="+mj-lt"/>
              </a:rPr>
              <a:t>I quiz e il fumetto di </a:t>
            </a:r>
            <a:r>
              <a:rPr lang="it-CH" sz="2000" b="1" dirty="0">
                <a:solidFill>
                  <a:srgbClr val="FF0000"/>
                </a:solidFill>
                <a:latin typeface="+mj-lt"/>
              </a:rPr>
              <a:t>Luis</a:t>
            </a:r>
          </a:p>
          <a:p>
            <a:pPr marL="4445" indent="0">
              <a:buNone/>
            </a:pPr>
            <a:endParaRPr lang="it-CH" sz="2000" dirty="0">
              <a:latin typeface="+mj-lt"/>
            </a:endParaRPr>
          </a:p>
          <a:p>
            <a:pPr marL="4445" indent="0">
              <a:buNone/>
            </a:pPr>
            <a:r>
              <a:rPr lang="it-CH" sz="2000" dirty="0">
                <a:latin typeface="+mj-lt"/>
              </a:rPr>
              <a:t> </a:t>
            </a:r>
          </a:p>
        </p:txBody>
      </p:sp>
      <p:pic>
        <p:nvPicPr>
          <p:cNvPr id="5" name="Picture 2" descr="Png File Svg - Transparent Shopping Cart Icon Clipart - Full Size ...">
            <a:extLst>
              <a:ext uri="{FF2B5EF4-FFF2-40B4-BE49-F238E27FC236}">
                <a16:creationId xmlns:a16="http://schemas.microsoft.com/office/drawing/2014/main" id="{DDE0300D-09AB-E6CF-F2B3-BC948DD345F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290961" y="1221296"/>
            <a:ext cx="400685" cy="3778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Image 5" descr="Une image contenant texte, dessin, habits, personne&#10;&#10;Description générée automatiquement">
            <a:extLst>
              <a:ext uri="{FF2B5EF4-FFF2-40B4-BE49-F238E27FC236}">
                <a16:creationId xmlns:a16="http://schemas.microsoft.com/office/drawing/2014/main" id="{685122C7-495E-E033-864A-BA94006045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870" y="1160585"/>
            <a:ext cx="4704099" cy="3408697"/>
          </a:xfrm>
          <a:prstGeom prst="rect">
            <a:avLst/>
          </a:prstGeom>
        </p:spPr>
      </p:pic>
    </p:spTree>
    <p:extLst>
      <p:ext uri="{BB962C8B-B14F-4D97-AF65-F5344CB8AC3E}">
        <p14:creationId xmlns:p14="http://schemas.microsoft.com/office/powerpoint/2010/main" val="247080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DA41B-6B95-D6C4-CBB4-933979F13D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401068-9D1E-1C2F-357A-34CDC21CBDE6}"/>
              </a:ext>
            </a:extLst>
          </p:cNvPr>
          <p:cNvSpPr>
            <a:spLocks noGrp="1"/>
          </p:cNvSpPr>
          <p:nvPr>
            <p:ph type="title"/>
          </p:nvPr>
        </p:nvSpPr>
        <p:spPr/>
        <p:txBody>
          <a:bodyPr/>
          <a:lstStyle/>
          <a:p>
            <a:r>
              <a:rPr lang="de-DE" dirty="0" err="1">
                <a:solidFill>
                  <a:schemeClr val="tx1"/>
                </a:solidFill>
              </a:rPr>
              <a:t>Materiali</a:t>
            </a:r>
            <a:r>
              <a:rPr lang="de-DE" dirty="0">
                <a:solidFill>
                  <a:schemeClr val="tx1"/>
                </a:solidFill>
              </a:rPr>
              <a:t>: </a:t>
            </a:r>
            <a:r>
              <a:rPr lang="de-DE" dirty="0" err="1">
                <a:solidFill>
                  <a:srgbClr val="E00032"/>
                </a:solidFill>
              </a:rPr>
              <a:t>elementi</a:t>
            </a:r>
            <a:r>
              <a:rPr lang="de-DE" dirty="0">
                <a:solidFill>
                  <a:srgbClr val="E00032"/>
                </a:solidFill>
              </a:rPr>
              <a:t> per la </a:t>
            </a:r>
            <a:r>
              <a:rPr lang="de-DE" dirty="0" err="1">
                <a:solidFill>
                  <a:srgbClr val="E00032"/>
                </a:solidFill>
              </a:rPr>
              <a:t>liturgia</a:t>
            </a:r>
            <a:endParaRPr lang="de-DE" dirty="0">
              <a:solidFill>
                <a:srgbClr val="E00032"/>
              </a:solidFill>
            </a:endParaRPr>
          </a:p>
        </p:txBody>
      </p:sp>
      <p:sp>
        <p:nvSpPr>
          <p:cNvPr id="3" name="Inhaltsplatzhalter 1">
            <a:extLst>
              <a:ext uri="{FF2B5EF4-FFF2-40B4-BE49-F238E27FC236}">
                <a16:creationId xmlns:a16="http://schemas.microsoft.com/office/drawing/2014/main" id="{500BAC18-3D68-E651-10A5-639DA3E69659}"/>
              </a:ext>
            </a:extLst>
          </p:cNvPr>
          <p:cNvSpPr txBox="1">
            <a:spLocks/>
          </p:cNvSpPr>
          <p:nvPr/>
        </p:nvSpPr>
        <p:spPr bwMode="auto">
          <a:xfrm>
            <a:off x="5037963" y="1179851"/>
            <a:ext cx="3474720" cy="34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520"/>
            <a:r>
              <a:rPr lang="it-CH" sz="2000" b="1" dirty="0">
                <a:solidFill>
                  <a:srgbClr val="E00032"/>
                </a:solidFill>
                <a:latin typeface="+mj-lt"/>
              </a:rPr>
              <a:t>Rito romano: </a:t>
            </a:r>
            <a:r>
              <a:rPr lang="it-CH" sz="2000" b="1" dirty="0">
                <a:latin typeface="+mj-lt"/>
              </a:rPr>
              <a:t>per le 5 domeniche</a:t>
            </a:r>
            <a:r>
              <a:rPr lang="it-CH" sz="2000" b="1" dirty="0">
                <a:solidFill>
                  <a:srgbClr val="E00032"/>
                </a:solidFill>
                <a:latin typeface="+mj-lt"/>
              </a:rPr>
              <a:t> in formato word </a:t>
            </a:r>
            <a:r>
              <a:rPr lang="it-CH" sz="2000" dirty="0">
                <a:latin typeface="+mj-lt"/>
              </a:rPr>
              <a:t>scaricabile dal sito.</a:t>
            </a:r>
          </a:p>
          <a:p>
            <a:pPr marL="223520"/>
            <a:r>
              <a:rPr lang="it-CH" sz="2000" b="1" dirty="0">
                <a:solidFill>
                  <a:srgbClr val="E00032"/>
                </a:solidFill>
                <a:latin typeface="+mj-lt"/>
              </a:rPr>
              <a:t>Rito ambrosiano</a:t>
            </a:r>
            <a:r>
              <a:rPr lang="it-CH" sz="2000" dirty="0">
                <a:latin typeface="+mj-lt"/>
              </a:rPr>
              <a:t>: </a:t>
            </a:r>
            <a:r>
              <a:rPr lang="it-CH" sz="2000" b="1" dirty="0">
                <a:latin typeface="+mj-lt"/>
              </a:rPr>
              <a:t>per le 5 domeniche</a:t>
            </a:r>
            <a:r>
              <a:rPr lang="it-CH" sz="2000" b="1" dirty="0">
                <a:solidFill>
                  <a:srgbClr val="E00032"/>
                </a:solidFill>
                <a:latin typeface="+mj-lt"/>
              </a:rPr>
              <a:t> in formato word </a:t>
            </a:r>
            <a:r>
              <a:rPr lang="it-CH" sz="2000" dirty="0">
                <a:latin typeface="+mj-lt"/>
              </a:rPr>
              <a:t>scaricabile dal sito scaricabile.</a:t>
            </a:r>
          </a:p>
          <a:p>
            <a:pPr marL="223520"/>
            <a:r>
              <a:rPr lang="it-CH" sz="2000" b="1" dirty="0">
                <a:solidFill>
                  <a:srgbClr val="E00032"/>
                </a:solidFill>
                <a:latin typeface="+mj-lt"/>
              </a:rPr>
              <a:t>Libretto di testi sulla fame nella Bibbia</a:t>
            </a:r>
            <a:r>
              <a:rPr lang="it-CH" sz="2000" dirty="0">
                <a:latin typeface="+mj-lt"/>
              </a:rPr>
              <a:t>: da ordinare tramite il formulario o sul sito.</a:t>
            </a:r>
          </a:p>
        </p:txBody>
      </p:sp>
      <p:pic>
        <p:nvPicPr>
          <p:cNvPr id="1026" name="Picture 2" descr="Png File Svg - Transparent Shopping Cart Icon Clipart - Full Size ...">
            <a:extLst>
              <a:ext uri="{FF2B5EF4-FFF2-40B4-BE49-F238E27FC236}">
                <a16:creationId xmlns:a16="http://schemas.microsoft.com/office/drawing/2014/main" id="{91A3B40D-8ADB-2051-CDB8-C6A9A05A16B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285274" y="3784484"/>
            <a:ext cx="400685" cy="3778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Sign of download icon 574204 Vector Art at Vecteezy">
            <a:extLst>
              <a:ext uri="{FF2B5EF4-FFF2-40B4-BE49-F238E27FC236}">
                <a16:creationId xmlns:a16="http://schemas.microsoft.com/office/drawing/2014/main" id="{E02896DC-CE73-B48C-3646-206783E1544B}"/>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01790" y="1262380"/>
            <a:ext cx="508001" cy="50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ign of download icon 574204 Vector Art at Vecteezy">
            <a:extLst>
              <a:ext uri="{FF2B5EF4-FFF2-40B4-BE49-F238E27FC236}">
                <a16:creationId xmlns:a16="http://schemas.microsoft.com/office/drawing/2014/main" id="{DEC59B7A-1A3B-AFE6-2BEC-4115EA36B0B9}"/>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5122" y="2408045"/>
            <a:ext cx="508001" cy="5080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7153896D-18E5-0C85-15EC-22C45EA2D8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48641" y="1118325"/>
            <a:ext cx="4498687" cy="35954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09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8" name="Inhaltsplatzhalter 8">
            <a:extLst>
              <a:ext uri="{FF2B5EF4-FFF2-40B4-BE49-F238E27FC236}">
                <a16:creationId xmlns:a16="http://schemas.microsoft.com/office/drawing/2014/main" id="{932C0909-1CC6-5371-E096-63A8C4DE86DB}"/>
              </a:ext>
            </a:extLst>
          </p:cNvPr>
          <p:cNvGraphicFramePr>
            <a:graphicFrameLocks noGrp="1"/>
          </p:cNvGraphicFramePr>
          <p:nvPr>
            <p:ph idx="1"/>
            <p:extLst>
              <p:ext uri="{D42A27DB-BD31-4B8C-83A1-F6EECF244321}">
                <p14:modId xmlns:p14="http://schemas.microsoft.com/office/powerpoint/2010/main" val="2180983543"/>
              </p:ext>
            </p:extLst>
          </p:nvPr>
        </p:nvGraphicFramePr>
        <p:xfrm>
          <a:off x="318228" y="1493999"/>
          <a:ext cx="5642821" cy="3165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el 7">
            <a:extLst>
              <a:ext uri="{FF2B5EF4-FFF2-40B4-BE49-F238E27FC236}">
                <a16:creationId xmlns:a16="http://schemas.microsoft.com/office/drawing/2014/main" id="{AACEA067-6C67-6C40-19F1-1C53F8035B37}"/>
              </a:ext>
            </a:extLst>
          </p:cNvPr>
          <p:cNvSpPr>
            <a:spLocks noGrp="1"/>
          </p:cNvSpPr>
          <p:nvPr>
            <p:ph type="title"/>
          </p:nvPr>
        </p:nvSpPr>
        <p:spPr/>
        <p:txBody>
          <a:bodyPr/>
          <a:lstStyle/>
          <a:p>
            <a:r>
              <a:rPr lang="it-CH"/>
              <a:t>Tema centrale della Campagna ecumenica</a:t>
            </a:r>
            <a:endParaRPr lang="de-CH"/>
          </a:p>
        </p:txBody>
      </p:sp>
      <p:pic>
        <p:nvPicPr>
          <p:cNvPr id="4" name="Espace réservé pour une image  3">
            <a:extLst>
              <a:ext uri="{FF2B5EF4-FFF2-40B4-BE49-F238E27FC236}">
                <a16:creationId xmlns:a16="http://schemas.microsoft.com/office/drawing/2014/main" id="{C963669C-A9F7-2C09-3D00-5A0C9BBE6DB2}"/>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a:stretch/>
        </p:blipFill>
        <p:spPr>
          <a:xfrm>
            <a:off x="6048531" y="1443318"/>
            <a:ext cx="2767403" cy="3215996"/>
          </a:xfrm>
          <a:prstGeom prst="rect">
            <a:avLst/>
          </a:prstGeom>
          <a:ln>
            <a:noFill/>
          </a:ln>
          <a:effectLst>
            <a:softEdge rad="112500"/>
          </a:effectLst>
        </p:spPr>
      </p:pic>
    </p:spTree>
    <p:extLst>
      <p:ext uri="{BB962C8B-B14F-4D97-AF65-F5344CB8AC3E}">
        <p14:creationId xmlns:p14="http://schemas.microsoft.com/office/powerpoint/2010/main" val="53120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it-CH" dirty="0">
                <a:solidFill>
                  <a:schemeClr val="tx1"/>
                </a:solidFill>
              </a:rPr>
              <a:t>Attività: </a:t>
            </a:r>
            <a:r>
              <a:rPr lang="it-CH" dirty="0"/>
              <a:t>Giornata d’azione</a:t>
            </a:r>
          </a:p>
        </p:txBody>
      </p:sp>
      <p:sp>
        <p:nvSpPr>
          <p:cNvPr id="3" name="Textfeld 2">
            <a:extLst>
              <a:ext uri="{FF2B5EF4-FFF2-40B4-BE49-F238E27FC236}">
                <a16:creationId xmlns:a16="http://schemas.microsoft.com/office/drawing/2014/main" id="{0BD18D65-824E-EAA4-4A9B-202D8F1998F4}"/>
              </a:ext>
            </a:extLst>
          </p:cNvPr>
          <p:cNvSpPr txBox="1"/>
          <p:nvPr/>
        </p:nvSpPr>
        <p:spPr>
          <a:xfrm>
            <a:off x="5900372" y="1941429"/>
            <a:ext cx="3050587" cy="2862322"/>
          </a:xfrm>
          <a:prstGeom prst="rect">
            <a:avLst/>
          </a:prstGeom>
          <a:noFill/>
        </p:spPr>
        <p:txBody>
          <a:bodyPr wrap="square" rtlCol="0">
            <a:spAutoFit/>
          </a:bodyPr>
          <a:lstStyle/>
          <a:p>
            <a:r>
              <a:rPr lang="it-CH" b="1" kern="1400" dirty="0">
                <a:solidFill>
                  <a:srgbClr val="E00032"/>
                </a:solidFill>
                <a:latin typeface="+mj-lt"/>
              </a:rPr>
              <a:t>invitiamo a organizzare la vendita di:</a:t>
            </a:r>
            <a:endParaRPr lang="it-CH" dirty="0">
              <a:solidFill>
                <a:schemeClr val="accent1"/>
              </a:solidFill>
              <a:latin typeface="+mj-lt"/>
              <a:ea typeface="Fira Sans Book" panose="020B0503050000020004" pitchFamily="34" charset="0"/>
            </a:endParaRPr>
          </a:p>
          <a:p>
            <a:pPr marL="285750" indent="-285750">
              <a:buFont typeface="Arial" panose="020B0604020202020204" pitchFamily="34" charset="0"/>
              <a:buChar char="•"/>
            </a:pPr>
            <a:r>
              <a:rPr lang="it-CH" b="1" kern="1400" dirty="0">
                <a:solidFill>
                  <a:srgbClr val="E00032"/>
                </a:solidFill>
                <a:latin typeface="+mj-lt"/>
                <a:ea typeface="Fira Sans Light" panose="020B0403050000020004" pitchFamily="34" charset="0"/>
              </a:rPr>
              <a:t>rose</a:t>
            </a:r>
            <a:r>
              <a:rPr lang="it-CH" kern="1400" dirty="0">
                <a:latin typeface="+mj-lt"/>
                <a:ea typeface="Fira Sans Light" panose="020B0403050000020004" pitchFamily="34" charset="0"/>
              </a:rPr>
              <a:t> Max-</a:t>
            </a:r>
            <a:r>
              <a:rPr lang="it-CH" kern="1400" dirty="0" err="1">
                <a:latin typeface="+mj-lt"/>
                <a:ea typeface="Fira Sans Light" panose="020B0403050000020004" pitchFamily="34" charset="0"/>
              </a:rPr>
              <a:t>Havelaar</a:t>
            </a:r>
            <a:r>
              <a:rPr lang="it-CH" kern="1400" dirty="0">
                <a:latin typeface="+mj-lt"/>
                <a:ea typeface="Fira Sans Light" panose="020B0403050000020004" pitchFamily="34" charset="0"/>
              </a:rPr>
              <a:t> </a:t>
            </a:r>
          </a:p>
          <a:p>
            <a:pPr marL="285750" indent="-285750">
              <a:buFont typeface="Arial" panose="020B0604020202020204" pitchFamily="34" charset="0"/>
              <a:buChar char="•"/>
            </a:pPr>
            <a:r>
              <a:rPr lang="it-CH" b="1" kern="1400" dirty="0">
                <a:solidFill>
                  <a:srgbClr val="E00032"/>
                </a:solidFill>
                <a:latin typeface="+mj-lt"/>
                <a:ea typeface="Fira Sans Light" panose="020B0403050000020004" pitchFamily="34" charset="0"/>
              </a:rPr>
              <a:t>sementi </a:t>
            </a:r>
            <a:r>
              <a:rPr lang="it-CH" kern="1400" dirty="0">
                <a:latin typeface="+mj-lt"/>
                <a:ea typeface="Fira Sans Light" panose="020B0403050000020004" pitchFamily="34" charset="0"/>
              </a:rPr>
              <a:t>per prato di fiori prediletti dalle api </a:t>
            </a:r>
            <a:r>
              <a:rPr lang="it-CH" kern="1400" dirty="0" err="1">
                <a:latin typeface="+mj-lt"/>
                <a:ea typeface="Fira Sans Light" panose="020B0403050000020004" pitchFamily="34" charset="0"/>
              </a:rPr>
              <a:t>ProSpecieRara</a:t>
            </a:r>
            <a:endParaRPr lang="it-CH" kern="1400" dirty="0">
              <a:latin typeface="+mj-lt"/>
              <a:ea typeface="Fira Sans Light" panose="020B0403050000020004" pitchFamily="34" charset="0"/>
            </a:endParaRPr>
          </a:p>
          <a:p>
            <a:pPr marL="285750" indent="-285750">
              <a:buFont typeface="Arial" panose="020B0604020202020204" pitchFamily="34" charset="0"/>
              <a:buChar char="•"/>
            </a:pPr>
            <a:endParaRPr lang="it-CH" kern="1400" dirty="0">
              <a:latin typeface="+mj-lt"/>
              <a:ea typeface="Fira Sans Light" panose="020B0403050000020004" pitchFamily="34" charset="0"/>
            </a:endParaRPr>
          </a:p>
          <a:p>
            <a:pPr marL="285750" indent="-285750">
              <a:buFont typeface="Arial" panose="020B0604020202020204" pitchFamily="34" charset="0"/>
              <a:buChar char="•"/>
            </a:pPr>
            <a:r>
              <a:rPr lang="it-CH" b="1" kern="1400" dirty="0">
                <a:solidFill>
                  <a:srgbClr val="E00032"/>
                </a:solidFill>
                <a:latin typeface="+mj-lt"/>
                <a:ea typeface="Fira Sans Light" panose="020B0403050000020004" pitchFamily="34" charset="0"/>
              </a:rPr>
              <a:t>contattateci</a:t>
            </a:r>
            <a:r>
              <a:rPr lang="it-CH" kern="1400" dirty="0">
                <a:latin typeface="+mj-lt"/>
                <a:ea typeface="Fira Sans Light" panose="020B0403050000020004" pitchFamily="34" charset="0"/>
              </a:rPr>
              <a:t> per essere aiutati nell’organizzazione</a:t>
            </a:r>
          </a:p>
        </p:txBody>
      </p:sp>
      <p:grpSp>
        <p:nvGrpSpPr>
          <p:cNvPr id="2" name="Groupe 1">
            <a:extLst>
              <a:ext uri="{FF2B5EF4-FFF2-40B4-BE49-F238E27FC236}">
                <a16:creationId xmlns:a16="http://schemas.microsoft.com/office/drawing/2014/main" id="{17234862-7665-E331-4300-1003D936BEBF}"/>
              </a:ext>
            </a:extLst>
          </p:cNvPr>
          <p:cNvGrpSpPr/>
          <p:nvPr/>
        </p:nvGrpSpPr>
        <p:grpSpPr>
          <a:xfrm>
            <a:off x="298724" y="1113808"/>
            <a:ext cx="5147036" cy="3542391"/>
            <a:chOff x="0" y="0"/>
            <a:chExt cx="4892040" cy="3276600"/>
          </a:xfrm>
        </p:grpSpPr>
        <p:pic>
          <p:nvPicPr>
            <p:cNvPr id="4" name="Image 3" descr="Une image contenant rose, texte, plante, pétale&#10;&#10;Description générée automatiquement">
              <a:extLst>
                <a:ext uri="{FF2B5EF4-FFF2-40B4-BE49-F238E27FC236}">
                  <a16:creationId xmlns:a16="http://schemas.microsoft.com/office/drawing/2014/main" id="{B031AF97-687A-FA19-B2D4-D8F59A3B26C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0" y="0"/>
              <a:ext cx="4892040" cy="3276600"/>
            </a:xfrm>
            <a:prstGeom prst="rect">
              <a:avLst/>
            </a:prstGeom>
            <a:ln>
              <a:noFill/>
            </a:ln>
            <a:extLst>
              <a:ext uri="{53640926-AAD7-44D8-BBD7-CCE9431645EC}">
                <a14:shadowObscured xmlns:a14="http://schemas.microsoft.com/office/drawing/2010/main"/>
              </a:ext>
            </a:extLst>
          </p:spPr>
        </p:pic>
        <p:pic>
          <p:nvPicPr>
            <p:cNvPr id="5" name="Image 4" descr="Une image contenant texte, Police, affiche, Graphique&#10;&#10;Description générée automatiquement">
              <a:extLst>
                <a:ext uri="{FF2B5EF4-FFF2-40B4-BE49-F238E27FC236}">
                  <a16:creationId xmlns:a16="http://schemas.microsoft.com/office/drawing/2014/main" id="{B835D15B-DD6F-F26C-8C68-203238E7F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420" y="144780"/>
              <a:ext cx="2004060" cy="3107055"/>
            </a:xfrm>
            <a:prstGeom prst="rect">
              <a:avLst/>
            </a:prstGeom>
          </p:spPr>
        </p:pic>
      </p:grpSp>
      <p:sp>
        <p:nvSpPr>
          <p:cNvPr id="19" name="Ellipse 18">
            <a:extLst>
              <a:ext uri="{FF2B5EF4-FFF2-40B4-BE49-F238E27FC236}">
                <a16:creationId xmlns:a16="http://schemas.microsoft.com/office/drawing/2014/main" id="{AB5540E3-6C69-B914-D922-6CC13135FFED}"/>
              </a:ext>
            </a:extLst>
          </p:cNvPr>
          <p:cNvSpPr/>
          <p:nvPr/>
        </p:nvSpPr>
        <p:spPr>
          <a:xfrm>
            <a:off x="4091380" y="996576"/>
            <a:ext cx="1839300" cy="1692836"/>
          </a:xfrm>
          <a:prstGeom prst="ellipse">
            <a:avLst/>
          </a:prstGeom>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000" b="1" dirty="0" err="1">
                <a:latin typeface="Fira Sans" panose="020B0503050000020004" pitchFamily="34" charset="0"/>
              </a:rPr>
              <a:t>sabato</a:t>
            </a:r>
            <a:r>
              <a:rPr lang="de-CH" sz="2000" b="1" dirty="0">
                <a:latin typeface="Fira Sans" panose="020B0503050000020004" pitchFamily="34" charset="0"/>
              </a:rPr>
              <a:t> 29 </a:t>
            </a:r>
            <a:r>
              <a:rPr lang="de-CH" sz="2000" b="1" dirty="0" err="1">
                <a:latin typeface="Fira Sans" panose="020B0503050000020004" pitchFamily="34" charset="0"/>
              </a:rPr>
              <a:t>marzo</a:t>
            </a:r>
            <a:r>
              <a:rPr lang="de-CH" sz="2000" b="1" dirty="0">
                <a:latin typeface="Fira Sans" panose="020B0503050000020004" pitchFamily="34" charset="0"/>
              </a:rPr>
              <a:t> 2025</a:t>
            </a:r>
          </a:p>
        </p:txBody>
      </p:sp>
      <p:sp>
        <p:nvSpPr>
          <p:cNvPr id="10" name="Flèche : droite à entaille 9">
            <a:extLst>
              <a:ext uri="{FF2B5EF4-FFF2-40B4-BE49-F238E27FC236}">
                <a16:creationId xmlns:a16="http://schemas.microsoft.com/office/drawing/2014/main" id="{CDEA0CC6-F68A-0215-6CEB-14E475AA4B43}"/>
              </a:ext>
            </a:extLst>
          </p:cNvPr>
          <p:cNvSpPr/>
          <p:nvPr/>
        </p:nvSpPr>
        <p:spPr>
          <a:xfrm>
            <a:off x="4350652" y="3644810"/>
            <a:ext cx="1839300" cy="805912"/>
          </a:xfrm>
          <a:prstGeom prst="notchedRightArrow">
            <a:avLst/>
          </a:prstGeom>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6" name="Picture 2" descr="Png File Svg - Transparent Shopping Cart Icon Clipart - Full Size ...">
            <a:extLst>
              <a:ext uri="{FF2B5EF4-FFF2-40B4-BE49-F238E27FC236}">
                <a16:creationId xmlns:a16="http://schemas.microsoft.com/office/drawing/2014/main" id="{D49488A6-4C3D-158E-321E-12FB53BC7D2F}"/>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916106" y="3372590"/>
            <a:ext cx="400685" cy="3778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3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50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par>
                          <p:cTn id="21" fill="hold">
                            <p:stCondLst>
                              <p:cond delay="3500"/>
                            </p:stCondLst>
                            <p:childTnLst>
                              <p:par>
                                <p:cTn id="22" presetID="45" presetClass="entr" presetSubtype="0" fill="hold" grpId="0" nodeType="afterEffect">
                                  <p:stCondLst>
                                    <p:cond delay="1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anim calcmode="lin" valueType="num">
                                      <p:cBhvr>
                                        <p:cTn id="25" dur="2000" fill="hold"/>
                                        <p:tgtEl>
                                          <p:spTgt spid="10"/>
                                        </p:tgtEl>
                                        <p:attrNameLst>
                                          <p:attrName>ppt_w</p:attrName>
                                        </p:attrNameLst>
                                      </p:cBhvr>
                                      <p:tavLst>
                                        <p:tav tm="0" fmla="#ppt_w*sin(2.5*pi*$)">
                                          <p:val>
                                            <p:fltVal val="0"/>
                                          </p:val>
                                        </p:tav>
                                        <p:tav tm="100000">
                                          <p:val>
                                            <p:fltVal val="1"/>
                                          </p:val>
                                        </p:tav>
                                      </p:tavLst>
                                    </p:anim>
                                    <p:anim calcmode="lin" valueType="num">
                                      <p:cBhvr>
                                        <p:cTn id="2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p:txBody>
          <a:bodyPr/>
          <a:lstStyle/>
          <a:p>
            <a:r>
              <a:rPr lang="de-DE" dirty="0"/>
              <a:t>La Campagna è sul web e sui social</a:t>
            </a:r>
            <a:endParaRPr lang="de-DE" dirty="0">
              <a:solidFill>
                <a:srgbClr val="E00032"/>
              </a:solidFill>
            </a:endParaRPr>
          </a:p>
        </p:txBody>
      </p:sp>
      <p:sp>
        <p:nvSpPr>
          <p:cNvPr id="4" name="Textfeld 3">
            <a:extLst>
              <a:ext uri="{FF2B5EF4-FFF2-40B4-BE49-F238E27FC236}">
                <a16:creationId xmlns:a16="http://schemas.microsoft.com/office/drawing/2014/main" id="{B43A44D4-27A5-0F2A-A007-801A99F17E29}"/>
              </a:ext>
            </a:extLst>
          </p:cNvPr>
          <p:cNvSpPr txBox="1"/>
          <p:nvPr/>
        </p:nvSpPr>
        <p:spPr>
          <a:xfrm>
            <a:off x="5545123" y="1298825"/>
            <a:ext cx="349526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
            </a:pPr>
            <a:r>
              <a:rPr lang="it-CH" sz="2000" dirty="0">
                <a:latin typeface="+mj-lt"/>
                <a:cs typeface="Arial"/>
              </a:rPr>
              <a:t>www.vedere-e-agire.ch</a:t>
            </a:r>
            <a:br>
              <a:rPr lang="it-CH" sz="2000" dirty="0">
                <a:latin typeface="+mj-lt"/>
                <a:cs typeface="Arial"/>
              </a:rPr>
            </a:br>
            <a:endParaRPr lang="it-CH" sz="2000" dirty="0">
              <a:latin typeface="+mj-lt"/>
              <a:cs typeface="Arial"/>
            </a:endParaRPr>
          </a:p>
          <a:p>
            <a:pPr marL="342900" indent="-342900">
              <a:buFont typeface="Wingdings" panose="05000000000000000000" pitchFamily="2" charset="2"/>
              <a:buChar char="§"/>
            </a:pPr>
            <a:r>
              <a:rPr lang="it-CH" sz="2000" dirty="0">
                <a:latin typeface="+mj-lt"/>
                <a:cs typeface="Arial"/>
              </a:rPr>
              <a:t>rubrica per i </a:t>
            </a:r>
            <a:r>
              <a:rPr lang="it-CH" sz="2000" b="1" dirty="0">
                <a:solidFill>
                  <a:srgbClr val="E00032"/>
                </a:solidFill>
                <a:latin typeface="+mj-lt"/>
                <a:cs typeface="Arial"/>
              </a:rPr>
              <a:t>materiali</a:t>
            </a:r>
          </a:p>
          <a:p>
            <a:pPr marL="342900" indent="-342900">
              <a:buFont typeface="Wingdings" panose="05000000000000000000" pitchFamily="2" charset="2"/>
              <a:buChar char="§"/>
            </a:pPr>
            <a:endParaRPr lang="it-CH" sz="2000" dirty="0">
              <a:latin typeface="+mj-lt"/>
              <a:cs typeface="Arial"/>
            </a:endParaRPr>
          </a:p>
          <a:p>
            <a:pPr marL="342900" indent="-342900">
              <a:buFont typeface="Wingdings" panose="05000000000000000000" pitchFamily="2" charset="2"/>
              <a:buChar char="§"/>
            </a:pPr>
            <a:r>
              <a:rPr lang="it-CH" sz="2000" b="1" dirty="0">
                <a:solidFill>
                  <a:srgbClr val="E00032"/>
                </a:solidFill>
                <a:latin typeface="+mj-lt"/>
                <a:cs typeface="Arial"/>
              </a:rPr>
              <a:t>Agenda quaresimale </a:t>
            </a:r>
            <a:r>
              <a:rPr lang="it-CH" sz="2000" dirty="0">
                <a:latin typeface="+mj-lt"/>
                <a:cs typeface="Arial"/>
              </a:rPr>
              <a:t>online, in abbonamento per social media e posta elettronica</a:t>
            </a:r>
            <a:endParaRPr lang="it-CH" sz="2000" dirty="0">
              <a:latin typeface="+mj-lt"/>
            </a:endParaRPr>
          </a:p>
          <a:p>
            <a:endParaRPr lang="it-CH" sz="2000" dirty="0">
              <a:latin typeface="Fira Sans" panose="020B0503050000020004" pitchFamily="34" charset="0"/>
              <a:cs typeface="Arial"/>
            </a:endParaRPr>
          </a:p>
        </p:txBody>
      </p:sp>
      <p:pic>
        <p:nvPicPr>
          <p:cNvPr id="6" name="Image 5">
            <a:extLst>
              <a:ext uri="{FF2B5EF4-FFF2-40B4-BE49-F238E27FC236}">
                <a16:creationId xmlns:a16="http://schemas.microsoft.com/office/drawing/2014/main" id="{355972E6-3A91-2E51-C39B-C02E3B8237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8724" y="1277899"/>
            <a:ext cx="5162509" cy="25327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029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2" presetClass="entr" presetSubtype="4" fill="hold" nodeType="afterEffect">
                                  <p:stCondLst>
                                    <p:cond delay="150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2" presetClass="entr" presetSubtype="4" fill="hold" nodeType="afterEffect">
                                  <p:stCondLst>
                                    <p:cond delay="150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6000"/>
                            </p:stCondLst>
                            <p:childTnLst>
                              <p:par>
                                <p:cTn id="21" presetID="2" presetClass="entr" presetSubtype="4" fill="hold" nodeType="afterEffect">
                                  <p:stCondLst>
                                    <p:cond delay="150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D64A71BD-CF03-B14A-A9A0-4EF881A7FA2F}"/>
              </a:ext>
            </a:extLst>
          </p:cNvPr>
          <p:cNvSpPr>
            <a:spLocks noGrp="1"/>
          </p:cNvSpPr>
          <p:nvPr>
            <p:ph type="title"/>
          </p:nvPr>
        </p:nvSpPr>
        <p:spPr>
          <a:xfrm>
            <a:off x="272241" y="3731623"/>
            <a:ext cx="6028740" cy="1055335"/>
          </a:xfrm>
        </p:spPr>
        <p:txBody>
          <a:bodyPr>
            <a:noAutofit/>
          </a:bodyPr>
          <a:lstStyle/>
          <a:p>
            <a:r>
              <a:rPr lang="fr-CH" sz="3200">
                <a:latin typeface="Fira Sans Medium"/>
                <a:ea typeface="Fira Sans Medium" panose="020B0603050000020004" pitchFamily="34" charset="0"/>
              </a:rPr>
              <a:t>Grazie per la </a:t>
            </a:r>
            <a:r>
              <a:rPr lang="fr-CH" sz="3200" err="1">
                <a:latin typeface="Fira Sans Medium"/>
                <a:ea typeface="Fira Sans Medium" panose="020B0603050000020004" pitchFamily="34" charset="0"/>
              </a:rPr>
              <a:t>preziosa</a:t>
            </a:r>
            <a:r>
              <a:rPr lang="fr-CH" sz="3200">
                <a:latin typeface="Fira Sans Medium"/>
                <a:ea typeface="Fira Sans Medium" panose="020B0603050000020004" pitchFamily="34" charset="0"/>
              </a:rPr>
              <a:t> </a:t>
            </a:r>
            <a:r>
              <a:rPr lang="fr-CH" sz="3200" err="1">
                <a:latin typeface="Fira Sans Medium"/>
                <a:ea typeface="Fira Sans Medium" panose="020B0603050000020004" pitchFamily="34" charset="0"/>
              </a:rPr>
              <a:t>collaborazione</a:t>
            </a:r>
            <a:r>
              <a:rPr lang="fr-CH" sz="3200">
                <a:latin typeface="Fira Sans Medium"/>
                <a:ea typeface="Fira Sans Medium" panose="020B0603050000020004" pitchFamily="34" charset="0"/>
              </a:rPr>
              <a:t>!</a:t>
            </a:r>
            <a:endParaRPr lang="de-CH" sz="2000">
              <a:latin typeface="Fira Sans Medium"/>
              <a:ea typeface="Fira Sans Medium" panose="020B0603050000020004" pitchFamily="34" charset="0"/>
            </a:endParaRPr>
          </a:p>
        </p:txBody>
      </p:sp>
      <p:pic>
        <p:nvPicPr>
          <p:cNvPr id="5" name="Grafik 4">
            <a:extLst>
              <a:ext uri="{FF2B5EF4-FFF2-40B4-BE49-F238E27FC236}">
                <a16:creationId xmlns:a16="http://schemas.microsoft.com/office/drawing/2014/main" id="{73B31FC5-D912-1E32-B96F-38FD56C14CA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338313"/>
            <a:ext cx="9143999" cy="4624905"/>
          </a:xfrm>
          <a:prstGeom prst="rect">
            <a:avLst/>
          </a:prstGeom>
        </p:spPr>
      </p:pic>
      <p:sp>
        <p:nvSpPr>
          <p:cNvPr id="2" name="Rectangle 1">
            <a:extLst>
              <a:ext uri="{FF2B5EF4-FFF2-40B4-BE49-F238E27FC236}">
                <a16:creationId xmlns:a16="http://schemas.microsoft.com/office/drawing/2014/main" id="{FDD8F763-5DA2-0BDB-63F4-4A12DEB6B84F}"/>
              </a:ext>
            </a:extLst>
          </p:cNvPr>
          <p:cNvSpPr/>
          <p:nvPr/>
        </p:nvSpPr>
        <p:spPr>
          <a:xfrm>
            <a:off x="4446270" y="4857750"/>
            <a:ext cx="1223010" cy="1828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53676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4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p:txBody>
          <a:bodyPr/>
          <a:lstStyle/>
          <a:p>
            <a:r>
              <a:rPr lang="de-DE"/>
              <a:t>Non solo </a:t>
            </a:r>
            <a:r>
              <a:rPr lang="de-DE" err="1"/>
              <a:t>fame</a:t>
            </a:r>
            <a:r>
              <a:rPr lang="de-DE"/>
              <a:t>: </a:t>
            </a:r>
            <a:r>
              <a:rPr lang="de-DE" err="1"/>
              <a:t>d</a:t>
            </a:r>
            <a:r>
              <a:rPr lang="de-DE" err="1">
                <a:solidFill>
                  <a:srgbClr val="E00032"/>
                </a:solidFill>
              </a:rPr>
              <a:t>enutrizione</a:t>
            </a:r>
            <a:r>
              <a:rPr lang="de-DE">
                <a:solidFill>
                  <a:srgbClr val="E00032"/>
                </a:solidFill>
              </a:rPr>
              <a:t> e </a:t>
            </a:r>
            <a:r>
              <a:rPr lang="de-DE" err="1">
                <a:solidFill>
                  <a:srgbClr val="E00032"/>
                </a:solidFill>
              </a:rPr>
              <a:t>malnutrizione</a:t>
            </a:r>
            <a:endParaRPr lang="de-DE">
              <a:solidFill>
                <a:srgbClr val="E00032"/>
              </a:solidFill>
            </a:endParaRPr>
          </a:p>
        </p:txBody>
      </p:sp>
      <p:grpSp>
        <p:nvGrpSpPr>
          <p:cNvPr id="7" name="Groupe 6">
            <a:extLst>
              <a:ext uri="{FF2B5EF4-FFF2-40B4-BE49-F238E27FC236}">
                <a16:creationId xmlns:a16="http://schemas.microsoft.com/office/drawing/2014/main" id="{4A2BE63A-3819-DD85-019D-AAE59ECDD389}"/>
              </a:ext>
            </a:extLst>
          </p:cNvPr>
          <p:cNvGrpSpPr/>
          <p:nvPr/>
        </p:nvGrpSpPr>
        <p:grpSpPr>
          <a:xfrm>
            <a:off x="298724" y="1352351"/>
            <a:ext cx="5642821" cy="3019640"/>
            <a:chOff x="298724" y="1219851"/>
            <a:chExt cx="5642821" cy="3433451"/>
          </a:xfrm>
        </p:grpSpPr>
        <p:sp>
          <p:nvSpPr>
            <p:cNvPr id="8" name="Forme libre : forme 7">
              <a:extLst>
                <a:ext uri="{FF2B5EF4-FFF2-40B4-BE49-F238E27FC236}">
                  <a16:creationId xmlns:a16="http://schemas.microsoft.com/office/drawing/2014/main" id="{2C8EABD5-1C5B-0270-87BB-F5809364E15A}"/>
                </a:ext>
              </a:extLst>
            </p:cNvPr>
            <p:cNvSpPr/>
            <p:nvPr/>
          </p:nvSpPr>
          <p:spPr>
            <a:xfrm>
              <a:off x="298724" y="1219851"/>
              <a:ext cx="5642821" cy="804172"/>
            </a:xfrm>
            <a:custGeom>
              <a:avLst/>
              <a:gdLst>
                <a:gd name="connsiteX0" fmla="*/ 0 w 5642821"/>
                <a:gd name="connsiteY0" fmla="*/ 134031 h 804172"/>
                <a:gd name="connsiteX1" fmla="*/ 134031 w 5642821"/>
                <a:gd name="connsiteY1" fmla="*/ 0 h 804172"/>
                <a:gd name="connsiteX2" fmla="*/ 5508790 w 5642821"/>
                <a:gd name="connsiteY2" fmla="*/ 0 h 804172"/>
                <a:gd name="connsiteX3" fmla="*/ 5642821 w 5642821"/>
                <a:gd name="connsiteY3" fmla="*/ 134031 h 804172"/>
                <a:gd name="connsiteX4" fmla="*/ 5642821 w 5642821"/>
                <a:gd name="connsiteY4" fmla="*/ 670141 h 804172"/>
                <a:gd name="connsiteX5" fmla="*/ 5508790 w 5642821"/>
                <a:gd name="connsiteY5" fmla="*/ 804172 h 804172"/>
                <a:gd name="connsiteX6" fmla="*/ 134031 w 5642821"/>
                <a:gd name="connsiteY6" fmla="*/ 804172 h 804172"/>
                <a:gd name="connsiteX7" fmla="*/ 0 w 5642821"/>
                <a:gd name="connsiteY7" fmla="*/ 670141 h 804172"/>
                <a:gd name="connsiteX8" fmla="*/ 0 w 5642821"/>
                <a:gd name="connsiteY8" fmla="*/ 134031 h 80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821" h="804172">
                  <a:moveTo>
                    <a:pt x="0" y="134031"/>
                  </a:moveTo>
                  <a:cubicBezTo>
                    <a:pt x="0" y="60008"/>
                    <a:pt x="60008" y="0"/>
                    <a:pt x="134031" y="0"/>
                  </a:cubicBezTo>
                  <a:lnTo>
                    <a:pt x="5508790" y="0"/>
                  </a:lnTo>
                  <a:cubicBezTo>
                    <a:pt x="5582813" y="0"/>
                    <a:pt x="5642821" y="60008"/>
                    <a:pt x="5642821" y="134031"/>
                  </a:cubicBezTo>
                  <a:lnTo>
                    <a:pt x="5642821" y="670141"/>
                  </a:lnTo>
                  <a:cubicBezTo>
                    <a:pt x="5642821" y="744164"/>
                    <a:pt x="5582813" y="804172"/>
                    <a:pt x="5508790" y="804172"/>
                  </a:cubicBezTo>
                  <a:lnTo>
                    <a:pt x="134031" y="804172"/>
                  </a:lnTo>
                  <a:cubicBezTo>
                    <a:pt x="60008" y="804172"/>
                    <a:pt x="0" y="744164"/>
                    <a:pt x="0" y="670141"/>
                  </a:cubicBezTo>
                  <a:lnTo>
                    <a:pt x="0" y="134031"/>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696" tIns="130696" rIns="130696" bIns="130696" numCol="1" spcCol="1270" anchor="ctr" anchorCtr="0">
              <a:noAutofit/>
            </a:bodyPr>
            <a:lstStyle/>
            <a:p>
              <a:pPr marL="0" lvl="0" indent="0" algn="l" defTabSz="1066800">
                <a:lnSpc>
                  <a:spcPct val="90000"/>
                </a:lnSpc>
                <a:spcBef>
                  <a:spcPct val="0"/>
                </a:spcBef>
                <a:spcAft>
                  <a:spcPct val="35000"/>
                </a:spcAft>
                <a:buNone/>
              </a:pPr>
              <a:r>
                <a:rPr lang="it-IT" sz="2000" b="1" kern="1200" dirty="0">
                  <a:latin typeface="+mj-lt"/>
                </a:rPr>
                <a:t>Il fabbisogno per una vita normale è di 2’300 kcal</a:t>
              </a:r>
              <a:r>
                <a:rPr lang="it-IT" sz="2000" b="1" dirty="0">
                  <a:latin typeface="+mj-lt"/>
                </a:rPr>
                <a:t> al </a:t>
              </a:r>
              <a:r>
                <a:rPr lang="it-IT" sz="2000" b="1" kern="1200" dirty="0">
                  <a:latin typeface="+mj-lt"/>
                </a:rPr>
                <a:t>giorno:</a:t>
              </a:r>
              <a:endParaRPr lang="en-US" sz="2000" b="1" kern="1200" dirty="0">
                <a:solidFill>
                  <a:schemeClr val="bg1"/>
                </a:solidFill>
                <a:latin typeface="+mj-lt"/>
              </a:endParaRPr>
            </a:p>
          </p:txBody>
        </p:sp>
        <p:sp>
          <p:nvSpPr>
            <p:cNvPr id="9" name="Forme libre : forme 8">
              <a:extLst>
                <a:ext uri="{FF2B5EF4-FFF2-40B4-BE49-F238E27FC236}">
                  <a16:creationId xmlns:a16="http://schemas.microsoft.com/office/drawing/2014/main" id="{1D50E01E-3843-BD12-3417-7F5A58192F45}"/>
                </a:ext>
              </a:extLst>
            </p:cNvPr>
            <p:cNvSpPr/>
            <p:nvPr/>
          </p:nvSpPr>
          <p:spPr>
            <a:xfrm>
              <a:off x="298724" y="2038424"/>
              <a:ext cx="5642821" cy="1087734"/>
            </a:xfrm>
            <a:custGeom>
              <a:avLst/>
              <a:gdLst>
                <a:gd name="connsiteX0" fmla="*/ 0 w 5642821"/>
                <a:gd name="connsiteY0" fmla="*/ 181293 h 1087734"/>
                <a:gd name="connsiteX1" fmla="*/ 181293 w 5642821"/>
                <a:gd name="connsiteY1" fmla="*/ 0 h 1087734"/>
                <a:gd name="connsiteX2" fmla="*/ 5461528 w 5642821"/>
                <a:gd name="connsiteY2" fmla="*/ 0 h 1087734"/>
                <a:gd name="connsiteX3" fmla="*/ 5642821 w 5642821"/>
                <a:gd name="connsiteY3" fmla="*/ 181293 h 1087734"/>
                <a:gd name="connsiteX4" fmla="*/ 5642821 w 5642821"/>
                <a:gd name="connsiteY4" fmla="*/ 906441 h 1087734"/>
                <a:gd name="connsiteX5" fmla="*/ 5461528 w 5642821"/>
                <a:gd name="connsiteY5" fmla="*/ 1087734 h 1087734"/>
                <a:gd name="connsiteX6" fmla="*/ 181293 w 5642821"/>
                <a:gd name="connsiteY6" fmla="*/ 1087734 h 1087734"/>
                <a:gd name="connsiteX7" fmla="*/ 0 w 5642821"/>
                <a:gd name="connsiteY7" fmla="*/ 906441 h 1087734"/>
                <a:gd name="connsiteX8" fmla="*/ 0 w 5642821"/>
                <a:gd name="connsiteY8" fmla="*/ 181293 h 10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821" h="1087734">
                  <a:moveTo>
                    <a:pt x="0" y="181293"/>
                  </a:moveTo>
                  <a:cubicBezTo>
                    <a:pt x="0" y="81168"/>
                    <a:pt x="81168" y="0"/>
                    <a:pt x="181293" y="0"/>
                  </a:cubicBezTo>
                  <a:lnTo>
                    <a:pt x="5461528" y="0"/>
                  </a:lnTo>
                  <a:cubicBezTo>
                    <a:pt x="5561653" y="0"/>
                    <a:pt x="5642821" y="81168"/>
                    <a:pt x="5642821" y="181293"/>
                  </a:cubicBezTo>
                  <a:lnTo>
                    <a:pt x="5642821" y="906441"/>
                  </a:lnTo>
                  <a:cubicBezTo>
                    <a:pt x="5642821" y="1006566"/>
                    <a:pt x="5561653" y="1087734"/>
                    <a:pt x="5461528" y="1087734"/>
                  </a:cubicBezTo>
                  <a:lnTo>
                    <a:pt x="181293" y="1087734"/>
                  </a:lnTo>
                  <a:cubicBezTo>
                    <a:pt x="81168" y="1087734"/>
                    <a:pt x="0" y="1006566"/>
                    <a:pt x="0" y="906441"/>
                  </a:cubicBezTo>
                  <a:lnTo>
                    <a:pt x="0" y="181293"/>
                  </a:lnTo>
                  <a:close/>
                </a:path>
              </a:pathLst>
            </a:custGeom>
            <a:solidFill>
              <a:srgbClr val="E0003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4539" tIns="144539" rIns="144539" bIns="144539" numCol="1" spcCol="1270" anchor="ctr" anchorCtr="0">
              <a:noAutofit/>
            </a:bodyPr>
            <a:lstStyle/>
            <a:p>
              <a:pPr marL="0" lvl="0" indent="0" algn="l" defTabSz="1066800">
                <a:lnSpc>
                  <a:spcPct val="90000"/>
                </a:lnSpc>
                <a:spcBef>
                  <a:spcPct val="0"/>
                </a:spcBef>
                <a:spcAft>
                  <a:spcPct val="35000"/>
                </a:spcAft>
                <a:buNone/>
              </a:pPr>
              <a:r>
                <a:rPr lang="it-IT" sz="2000" dirty="0">
                  <a:latin typeface="+mj-lt"/>
                </a:rPr>
                <a:t>q</a:t>
              </a:r>
              <a:r>
                <a:rPr lang="it-IT" sz="2000" kern="1200" dirty="0">
                  <a:latin typeface="+mj-lt"/>
                </a:rPr>
                <a:t>uando una persona assume meno di 1’400 kcal, si parla di malnutrizione estrema.</a:t>
              </a:r>
              <a:endParaRPr lang="en-US" sz="2000" b="1" kern="1200" dirty="0">
                <a:solidFill>
                  <a:schemeClr val="bg1"/>
                </a:solidFill>
                <a:latin typeface="+mj-lt"/>
              </a:endParaRPr>
            </a:p>
          </p:txBody>
        </p:sp>
        <p:sp>
          <p:nvSpPr>
            <p:cNvPr id="10" name="Forme libre : forme 9">
              <a:extLst>
                <a:ext uri="{FF2B5EF4-FFF2-40B4-BE49-F238E27FC236}">
                  <a16:creationId xmlns:a16="http://schemas.microsoft.com/office/drawing/2014/main" id="{FF72D108-FDFC-C434-C0D5-D737D5FA373F}"/>
                </a:ext>
              </a:extLst>
            </p:cNvPr>
            <p:cNvSpPr/>
            <p:nvPr/>
          </p:nvSpPr>
          <p:spPr>
            <a:xfrm>
              <a:off x="298724" y="3140559"/>
              <a:ext cx="5642821" cy="1512743"/>
            </a:xfrm>
            <a:custGeom>
              <a:avLst/>
              <a:gdLst>
                <a:gd name="connsiteX0" fmla="*/ 0 w 5642821"/>
                <a:gd name="connsiteY0" fmla="*/ 226096 h 1356546"/>
                <a:gd name="connsiteX1" fmla="*/ 226096 w 5642821"/>
                <a:gd name="connsiteY1" fmla="*/ 0 h 1356546"/>
                <a:gd name="connsiteX2" fmla="*/ 5416725 w 5642821"/>
                <a:gd name="connsiteY2" fmla="*/ 0 h 1356546"/>
                <a:gd name="connsiteX3" fmla="*/ 5642821 w 5642821"/>
                <a:gd name="connsiteY3" fmla="*/ 226096 h 1356546"/>
                <a:gd name="connsiteX4" fmla="*/ 5642821 w 5642821"/>
                <a:gd name="connsiteY4" fmla="*/ 1130450 h 1356546"/>
                <a:gd name="connsiteX5" fmla="*/ 5416725 w 5642821"/>
                <a:gd name="connsiteY5" fmla="*/ 1356546 h 1356546"/>
                <a:gd name="connsiteX6" fmla="*/ 226096 w 5642821"/>
                <a:gd name="connsiteY6" fmla="*/ 1356546 h 1356546"/>
                <a:gd name="connsiteX7" fmla="*/ 0 w 5642821"/>
                <a:gd name="connsiteY7" fmla="*/ 1130450 h 1356546"/>
                <a:gd name="connsiteX8" fmla="*/ 0 w 5642821"/>
                <a:gd name="connsiteY8" fmla="*/ 226096 h 13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821" h="1356546">
                  <a:moveTo>
                    <a:pt x="0" y="226096"/>
                  </a:moveTo>
                  <a:cubicBezTo>
                    <a:pt x="0" y="101227"/>
                    <a:pt x="101227" y="0"/>
                    <a:pt x="226096" y="0"/>
                  </a:cubicBezTo>
                  <a:lnTo>
                    <a:pt x="5416725" y="0"/>
                  </a:lnTo>
                  <a:cubicBezTo>
                    <a:pt x="5541594" y="0"/>
                    <a:pt x="5642821" y="101227"/>
                    <a:pt x="5642821" y="226096"/>
                  </a:cubicBezTo>
                  <a:lnTo>
                    <a:pt x="5642821" y="1130450"/>
                  </a:lnTo>
                  <a:cubicBezTo>
                    <a:pt x="5642821" y="1255319"/>
                    <a:pt x="5541594" y="1356546"/>
                    <a:pt x="5416725" y="1356546"/>
                  </a:cubicBezTo>
                  <a:lnTo>
                    <a:pt x="226096" y="1356546"/>
                  </a:lnTo>
                  <a:cubicBezTo>
                    <a:pt x="101227" y="1356546"/>
                    <a:pt x="0" y="1255319"/>
                    <a:pt x="0" y="1130450"/>
                  </a:cubicBezTo>
                  <a:lnTo>
                    <a:pt x="0" y="2260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421" tIns="142421" rIns="142421" bIns="142421" numCol="1" spcCol="1270" anchor="ctr" anchorCtr="0">
              <a:noAutofit/>
            </a:bodyPr>
            <a:lstStyle/>
            <a:p>
              <a:pPr marL="0" lvl="0" indent="0" algn="l" defTabSz="889000">
                <a:lnSpc>
                  <a:spcPct val="90000"/>
                </a:lnSpc>
                <a:spcBef>
                  <a:spcPct val="0"/>
                </a:spcBef>
                <a:spcAft>
                  <a:spcPct val="35000"/>
                </a:spcAft>
                <a:buNone/>
              </a:pPr>
              <a:r>
                <a:rPr lang="it-IT" sz="2000" kern="1200">
                  <a:latin typeface="+mj-lt"/>
                </a:rPr>
                <a:t>&gt;&gt; Ne conseguono: ritardi nello sviluppo mentale e fisico, indebolimento del sistema immunitario, decorso fatale di malattie innocue.</a:t>
              </a:r>
              <a:endParaRPr lang="en-US" sz="2000" kern="1200">
                <a:latin typeface="+mj-lt"/>
              </a:endParaRPr>
            </a:p>
          </p:txBody>
        </p:sp>
      </p:grpSp>
      <p:pic>
        <p:nvPicPr>
          <p:cNvPr id="5" name="Image 4" descr="Une image contenant herbe, personne, plein air, ciel&#10;&#10;Description générée automatiquement">
            <a:extLst>
              <a:ext uri="{FF2B5EF4-FFF2-40B4-BE49-F238E27FC236}">
                <a16:creationId xmlns:a16="http://schemas.microsoft.com/office/drawing/2014/main" id="{A5A39B57-10F5-2289-3B65-66C6717B2B06}"/>
              </a:ext>
            </a:extLst>
          </p:cNvPr>
          <p:cNvPicPr>
            <a:picLocks noChangeAspect="1"/>
          </p:cNvPicPr>
          <p:nvPr/>
        </p:nvPicPr>
        <p:blipFill>
          <a:blip r:embed="rId3">
            <a:extLst>
              <a:ext uri="{28A0092B-C50C-407E-A947-70E740481C1C}">
                <a14:useLocalDpi xmlns:a14="http://schemas.microsoft.com/office/drawing/2010/main" val="0"/>
              </a:ext>
            </a:extLst>
          </a:blip>
          <a:srcRect t="-984" b="-1"/>
          <a:stretch/>
        </p:blipFill>
        <p:spPr>
          <a:xfrm>
            <a:off x="5950944" y="1237403"/>
            <a:ext cx="2894332" cy="3249537"/>
          </a:xfrm>
          <a:prstGeom prst="rect">
            <a:avLst/>
          </a:prstGeom>
          <a:ln>
            <a:noFill/>
          </a:ln>
          <a:effectLst>
            <a:softEdge rad="112500"/>
          </a:effectLst>
        </p:spPr>
      </p:pic>
    </p:spTree>
    <p:extLst>
      <p:ext uri="{BB962C8B-B14F-4D97-AF65-F5344CB8AC3E}">
        <p14:creationId xmlns:p14="http://schemas.microsoft.com/office/powerpoint/2010/main" val="27950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B4E0D-03FA-9C71-4FDA-E015C057D704}"/>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0675056-C5B8-70D5-E9C6-57E5FBA790FE}"/>
              </a:ext>
            </a:extLst>
          </p:cNvPr>
          <p:cNvSpPr>
            <a:spLocks noGrp="1"/>
          </p:cNvSpPr>
          <p:nvPr>
            <p:ph type="tbl" sz="quarter" idx="10"/>
          </p:nvPr>
        </p:nvSpPr>
        <p:spPr>
          <a:xfrm>
            <a:off x="299777" y="1193108"/>
            <a:ext cx="5242590" cy="3626089"/>
          </a:xfrm>
        </p:spPr>
        <p:txBody>
          <a:bodyPr/>
          <a:lstStyle/>
          <a:p>
            <a:pPr marL="4445" indent="0">
              <a:buNone/>
            </a:pPr>
            <a:r>
              <a:rPr lang="it-CH" sz="1700" b="1" dirty="0">
                <a:solidFill>
                  <a:schemeClr val="accent1"/>
                </a:solidFill>
                <a:latin typeface="+mj-lt"/>
                <a:cs typeface="Arial"/>
              </a:rPr>
              <a:t>Padre Nostro</a:t>
            </a:r>
            <a:r>
              <a:rPr lang="it-CH" sz="1700" dirty="0">
                <a:latin typeface="+mj-lt"/>
                <a:cs typeface="Arial"/>
              </a:rPr>
              <a:t>: la prima richiesta che Gesù rivolge al Padre è la richiesta del pane. </a:t>
            </a:r>
            <a:r>
              <a:rPr lang="it-CH" sz="1700" b="1" dirty="0">
                <a:latin typeface="+mj-lt"/>
                <a:cs typeface="Arial"/>
              </a:rPr>
              <a:t>Gesù, Dio fatto uomo, chiede che non gli manchi il sostentamento per condurre la sua vita terrena.</a:t>
            </a:r>
            <a:r>
              <a:rPr lang="it-CH" sz="1700" b="1" dirty="0">
                <a:solidFill>
                  <a:srgbClr val="E00032"/>
                </a:solidFill>
                <a:latin typeface="+mj-lt"/>
                <a:cs typeface="Arial"/>
              </a:rPr>
              <a:t> </a:t>
            </a:r>
            <a:endParaRPr lang="it-IT" sz="1700" b="1" dirty="0">
              <a:latin typeface="+mj-lt"/>
            </a:endParaRPr>
          </a:p>
          <a:p>
            <a:pPr marL="290195" indent="-285750"/>
            <a:r>
              <a:rPr lang="it-CH" sz="1700" b="1" dirty="0">
                <a:solidFill>
                  <a:srgbClr val="E00032"/>
                </a:solidFill>
                <a:latin typeface="+mj-lt"/>
                <a:cs typeface="Arial"/>
              </a:rPr>
              <a:t>Il pane è necessario </a:t>
            </a:r>
            <a:r>
              <a:rPr lang="it-CH" sz="1700" dirty="0">
                <a:latin typeface="+mj-lt"/>
                <a:cs typeface="Arial"/>
              </a:rPr>
              <a:t>per adempiere qualunque attività, missione, vocazione.</a:t>
            </a:r>
            <a:endParaRPr lang="it-CH" sz="1700" dirty="0">
              <a:latin typeface="+mj-lt"/>
            </a:endParaRPr>
          </a:p>
          <a:p>
            <a:pPr marL="290195" indent="-285750"/>
            <a:r>
              <a:rPr lang="it-CH" sz="1700" b="1" dirty="0">
                <a:solidFill>
                  <a:srgbClr val="E00032"/>
                </a:solidFill>
                <a:latin typeface="+mj-lt"/>
                <a:cs typeface="Arial"/>
              </a:rPr>
              <a:t>Senza pane il futuro è compromesso, </a:t>
            </a:r>
            <a:r>
              <a:rPr lang="it-CH" sz="1700" dirty="0">
                <a:latin typeface="+mj-lt"/>
                <a:cs typeface="Arial"/>
              </a:rPr>
              <a:t>come lo sarebbe stato quello di Gesù senza il suo lavoro di falegname e senza la fiducia nel Padre.</a:t>
            </a:r>
          </a:p>
          <a:p>
            <a:pPr marL="290195" indent="-285750"/>
            <a:r>
              <a:rPr lang="it-CH" sz="1700" b="1" dirty="0">
                <a:solidFill>
                  <a:srgbClr val="E00032"/>
                </a:solidFill>
                <a:latin typeface="+mj-lt"/>
                <a:cs typeface="Arial"/>
              </a:rPr>
              <a:t>La preghiera di Gesù è collettiva: </a:t>
            </a:r>
            <a:r>
              <a:rPr lang="it-CH" sz="1700" dirty="0">
                <a:latin typeface="+mj-lt"/>
                <a:cs typeface="Arial"/>
              </a:rPr>
              <a:t>"dacci". Indica all'uomo un'attitudine: adoperarsi affinché il pane non manchi a se stesso ma anche al prossimo.</a:t>
            </a:r>
            <a:endParaRPr lang="it-CH" sz="1700" dirty="0">
              <a:latin typeface="+mj-lt"/>
            </a:endParaRPr>
          </a:p>
        </p:txBody>
      </p:sp>
      <p:sp>
        <p:nvSpPr>
          <p:cNvPr id="4" name="Titre 3">
            <a:extLst>
              <a:ext uri="{FF2B5EF4-FFF2-40B4-BE49-F238E27FC236}">
                <a16:creationId xmlns:a16="http://schemas.microsoft.com/office/drawing/2014/main" id="{F4D3FC6E-DF56-2218-5075-0D1826C2D3A7}"/>
              </a:ext>
            </a:extLst>
          </p:cNvPr>
          <p:cNvSpPr>
            <a:spLocks noGrp="1"/>
          </p:cNvSpPr>
          <p:nvPr>
            <p:ph type="title"/>
          </p:nvPr>
        </p:nvSpPr>
        <p:spPr/>
        <p:txBody>
          <a:bodyPr/>
          <a:lstStyle/>
          <a:p>
            <a:r>
              <a:rPr lang="it-CH"/>
              <a:t>Dacci oggi il nostro pane necessario</a:t>
            </a:r>
          </a:p>
        </p:txBody>
      </p:sp>
      <p:pic>
        <p:nvPicPr>
          <p:cNvPr id="6" name="Espace réservé pour une image  5" descr="Une image contenant plein air, légume, habits, personne&#10;&#10;Description générée automatiquement">
            <a:extLst>
              <a:ext uri="{FF2B5EF4-FFF2-40B4-BE49-F238E27FC236}">
                <a16:creationId xmlns:a16="http://schemas.microsoft.com/office/drawing/2014/main" id="{6B636D99-764C-DAE1-11ED-F8A77B09C1F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xfrm>
            <a:off x="5633173" y="1049794"/>
            <a:ext cx="3186417" cy="3633718"/>
          </a:xfrm>
          <a:prstGeom prst="rect">
            <a:avLst/>
          </a:prstGeom>
          <a:ln>
            <a:noFill/>
          </a:ln>
          <a:effectLst>
            <a:softEdge rad="112500"/>
          </a:effectLst>
        </p:spPr>
      </p:pic>
    </p:spTree>
    <p:extLst>
      <p:ext uri="{BB962C8B-B14F-4D97-AF65-F5344CB8AC3E}">
        <p14:creationId xmlns:p14="http://schemas.microsoft.com/office/powerpoint/2010/main" val="38331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25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125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fill="hold" nodeType="afterEffect">
                                  <p:stCondLst>
                                    <p:cond delay="125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125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3" dur="125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8" fill="hold" nodeType="afterEffect">
                                  <p:stCondLst>
                                    <p:cond delay="125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125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8" dur="125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ADCEF680-6680-9323-C443-1B7B5334EE2D}"/>
              </a:ext>
            </a:extLst>
          </p:cNvPr>
          <p:cNvSpPr>
            <a:spLocks noGrp="1"/>
          </p:cNvSpPr>
          <p:nvPr>
            <p:ph type="tbl" sz="quarter" idx="10"/>
          </p:nvPr>
        </p:nvSpPr>
        <p:spPr>
          <a:xfrm>
            <a:off x="297829" y="1062742"/>
            <a:ext cx="4983666" cy="3663249"/>
          </a:xfrm>
        </p:spPr>
        <p:txBody>
          <a:bodyPr/>
          <a:lstStyle/>
          <a:p>
            <a:pPr marL="4445" indent="0">
              <a:spcBef>
                <a:spcPts val="0"/>
              </a:spcBef>
              <a:buNone/>
            </a:pPr>
            <a:r>
              <a:rPr lang="it-CH" sz="1700" b="1" dirty="0">
                <a:solidFill>
                  <a:srgbClr val="E00032"/>
                </a:solidFill>
                <a:latin typeface="+mn-lt"/>
                <a:cs typeface="Arial"/>
              </a:rPr>
              <a:t>Pane quotidiano: </a:t>
            </a:r>
            <a:r>
              <a:rPr lang="it-CH" sz="1700" b="1" dirty="0">
                <a:latin typeface="+mn-lt"/>
                <a:cs typeface="Arial"/>
              </a:rPr>
              <a:t>Gesù ci indica con questa espressione la sua essenzialità.</a:t>
            </a:r>
            <a:endParaRPr lang="en-US" sz="1700" b="1" dirty="0">
              <a:latin typeface="+mn-lt"/>
              <a:cs typeface="Arial"/>
            </a:endParaRPr>
          </a:p>
          <a:p>
            <a:pPr marL="290195" indent="-285750">
              <a:spcBef>
                <a:spcPts val="0"/>
              </a:spcBef>
            </a:pPr>
            <a:r>
              <a:rPr lang="it-CH" sz="1700" b="1" dirty="0">
                <a:solidFill>
                  <a:srgbClr val="E00032"/>
                </a:solidFill>
                <a:latin typeface="+mn-lt"/>
                <a:cs typeface="Arial"/>
              </a:rPr>
              <a:t>Rientra nel piano divino </a:t>
            </a:r>
            <a:r>
              <a:rPr lang="it-CH" sz="1700" dirty="0">
                <a:latin typeface="+mn-lt"/>
                <a:cs typeface="Arial"/>
              </a:rPr>
              <a:t>che gli uomini e le donne di tutti i tempi possano contare su una </a:t>
            </a:r>
            <a:r>
              <a:rPr lang="it-CH" sz="1700" b="1" dirty="0">
                <a:latin typeface="+mn-lt"/>
                <a:cs typeface="Arial"/>
              </a:rPr>
              <a:t>alimentazione adeguata e sufficiente, procurata con le proprie mani. </a:t>
            </a:r>
          </a:p>
          <a:p>
            <a:pPr marL="290195" indent="-285750">
              <a:spcBef>
                <a:spcPts val="0"/>
              </a:spcBef>
            </a:pPr>
            <a:r>
              <a:rPr lang="it-CH" sz="1700" dirty="0">
                <a:latin typeface="+mn-lt"/>
                <a:cs typeface="Arial"/>
              </a:rPr>
              <a:t>Il pane quotidiano, in molte parti del mondo, si ricava dal lavoro quotidiano della terra. </a:t>
            </a:r>
            <a:r>
              <a:rPr lang="it-CH" sz="1700" b="1" dirty="0">
                <a:latin typeface="+mn-lt"/>
                <a:cs typeface="Arial"/>
              </a:rPr>
              <a:t>La preghiera di Gesù </a:t>
            </a:r>
            <a:r>
              <a:rPr lang="it-CH" sz="1700" b="1" dirty="0">
                <a:solidFill>
                  <a:srgbClr val="E00032"/>
                </a:solidFill>
                <a:latin typeface="+mn-lt"/>
                <a:cs typeface="Arial"/>
              </a:rPr>
              <a:t>è anche una preghiera rivolta ai lavoratori: che a nessuno manchi la terra da lavorare. </a:t>
            </a:r>
          </a:p>
          <a:p>
            <a:pPr marL="290195" indent="-285750">
              <a:spcBef>
                <a:spcPts val="0"/>
              </a:spcBef>
            </a:pPr>
            <a:r>
              <a:rPr lang="it-CH" sz="1700" dirty="0">
                <a:latin typeface="+mn-lt"/>
                <a:cs typeface="Arial"/>
              </a:rPr>
              <a:t>Lavorare la terra implica rispetto per essa e i suoi tempi. </a:t>
            </a:r>
            <a:r>
              <a:rPr lang="it-CH" sz="1700" b="1" dirty="0">
                <a:latin typeface="+mn-lt"/>
                <a:cs typeface="Arial"/>
              </a:rPr>
              <a:t>Gesù ci invita </a:t>
            </a:r>
            <a:r>
              <a:rPr lang="it-CH" sz="1700" b="1" dirty="0">
                <a:solidFill>
                  <a:srgbClr val="E00032"/>
                </a:solidFill>
                <a:latin typeface="+mn-lt"/>
                <a:cs typeface="Arial"/>
              </a:rPr>
              <a:t>a procurarci il cibo con un atteggiamento rispettoso.</a:t>
            </a:r>
          </a:p>
        </p:txBody>
      </p:sp>
      <p:sp>
        <p:nvSpPr>
          <p:cNvPr id="4" name="Titre 3">
            <a:extLst>
              <a:ext uri="{FF2B5EF4-FFF2-40B4-BE49-F238E27FC236}">
                <a16:creationId xmlns:a16="http://schemas.microsoft.com/office/drawing/2014/main" id="{7BDFDF6A-365F-BF6B-8426-F5CF8871A82D}"/>
              </a:ext>
            </a:extLst>
          </p:cNvPr>
          <p:cNvSpPr>
            <a:spLocks noGrp="1"/>
          </p:cNvSpPr>
          <p:nvPr>
            <p:ph type="title"/>
          </p:nvPr>
        </p:nvSpPr>
        <p:spPr/>
        <p:txBody>
          <a:bodyPr/>
          <a:lstStyle/>
          <a:p>
            <a:r>
              <a:rPr lang="it-CH"/>
              <a:t>Dacci oggi il nostro pane necessario</a:t>
            </a:r>
          </a:p>
        </p:txBody>
      </p:sp>
      <p:pic>
        <p:nvPicPr>
          <p:cNvPr id="7" name="Espace réservé pour une image  6" descr="Une image contenant personne, habits, plein air, Chapeau de soleil&#10;&#10;Description générée automatiquement">
            <a:extLst>
              <a:ext uri="{FF2B5EF4-FFF2-40B4-BE49-F238E27FC236}">
                <a16:creationId xmlns:a16="http://schemas.microsoft.com/office/drawing/2014/main" id="{6F6889A7-8560-CA7D-5300-D3044FE7235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xfrm>
            <a:off x="5281495" y="1153288"/>
            <a:ext cx="3637155" cy="3494912"/>
          </a:xfrm>
          <a:prstGeom prst="rect">
            <a:avLst/>
          </a:prstGeom>
          <a:ln>
            <a:noFill/>
          </a:ln>
          <a:effectLst>
            <a:softEdge rad="112500"/>
          </a:effectLst>
        </p:spPr>
      </p:pic>
    </p:spTree>
    <p:extLst>
      <p:ext uri="{BB962C8B-B14F-4D97-AF65-F5344CB8AC3E}">
        <p14:creationId xmlns:p14="http://schemas.microsoft.com/office/powerpoint/2010/main" val="357904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25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125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fill="hold" nodeType="afterEffect">
                                  <p:stCondLst>
                                    <p:cond delay="125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125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3" dur="125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8" fill="hold" nodeType="afterEffect">
                                  <p:stCondLst>
                                    <p:cond delay="125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125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8" dur="125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295005" y="350997"/>
            <a:ext cx="8155781" cy="456839"/>
          </a:xfrm>
        </p:spPr>
        <p:txBody>
          <a:bodyPr>
            <a:normAutofit fontScale="90000"/>
          </a:bodyPr>
          <a:lstStyle/>
          <a:p>
            <a:r>
              <a:rPr lang="de-CH" noProof="0" dirty="0"/>
              <a:t> </a:t>
            </a:r>
            <a:br>
              <a:rPr lang="de-CH" noProof="0" dirty="0"/>
            </a:br>
            <a:br>
              <a:rPr lang="de-CH" dirty="0"/>
            </a:br>
            <a:r>
              <a:rPr lang="de-CH" sz="3100" dirty="0">
                <a:latin typeface="Fira Sans Medium" panose="020B0603050000020004" pitchFamily="34" charset="0"/>
              </a:rPr>
              <a:t>Piste </a:t>
            </a:r>
            <a:r>
              <a:rPr lang="de-CH" sz="3100" dirty="0" err="1">
                <a:latin typeface="Fira Sans Medium" panose="020B0603050000020004" pitchFamily="34" charset="0"/>
              </a:rPr>
              <a:t>d’azione</a:t>
            </a:r>
            <a:endParaRPr lang="de-CH" sz="3100" dirty="0">
              <a:latin typeface="Fira Sans Medium" panose="020B0603050000020004" pitchFamily="34" charset="0"/>
            </a:endParaRPr>
          </a:p>
        </p:txBody>
      </p:sp>
      <p:graphicFrame>
        <p:nvGraphicFramePr>
          <p:cNvPr id="4" name="Inhaltsplatzhalter 8">
            <a:extLst>
              <a:ext uri="{FF2B5EF4-FFF2-40B4-BE49-F238E27FC236}">
                <a16:creationId xmlns:a16="http://schemas.microsoft.com/office/drawing/2014/main" id="{D5D4A8EF-B0F1-F53B-A5DE-FD693F4554D8}"/>
              </a:ext>
            </a:extLst>
          </p:cNvPr>
          <p:cNvGraphicFramePr>
            <a:graphicFrameLocks/>
          </p:cNvGraphicFramePr>
          <p:nvPr>
            <p:extLst>
              <p:ext uri="{D42A27DB-BD31-4B8C-83A1-F6EECF244321}">
                <p14:modId xmlns:p14="http://schemas.microsoft.com/office/powerpoint/2010/main" val="533874023"/>
              </p:ext>
            </p:extLst>
          </p:nvPr>
        </p:nvGraphicFramePr>
        <p:xfrm>
          <a:off x="295005" y="1515763"/>
          <a:ext cx="5178106" cy="3097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Il killer della biodiversità è l'agricoltura intensiva - Cambia La Terra">
            <a:extLst>
              <a:ext uri="{FF2B5EF4-FFF2-40B4-BE49-F238E27FC236}">
                <a16:creationId xmlns:a16="http://schemas.microsoft.com/office/drawing/2014/main" id="{6C16925A-B666-0405-886E-9B794E97970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5626443" y="1486886"/>
            <a:ext cx="3303833" cy="3128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Bildplatzhalter 9">
            <a:extLst>
              <a:ext uri="{FF2B5EF4-FFF2-40B4-BE49-F238E27FC236}">
                <a16:creationId xmlns:a16="http://schemas.microsoft.com/office/drawing/2014/main" id="{1DBEF7B3-5749-D8C9-7BC2-0015E02B03B6}"/>
              </a:ext>
            </a:extLst>
          </p:cNvPr>
          <p:cNvSpPr txBox="1">
            <a:spLocks/>
          </p:cNvSpPr>
          <p:nvPr/>
        </p:nvSpPr>
        <p:spPr bwMode="auto">
          <a:xfrm>
            <a:off x="310389" y="1018831"/>
            <a:ext cx="8159476" cy="35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buNone/>
            </a:pPr>
            <a:r>
              <a:rPr lang="it-CH" b="1" dirty="0">
                <a:solidFill>
                  <a:srgbClr val="E00032"/>
                </a:solidFill>
                <a:latin typeface="+mj-lt"/>
              </a:rPr>
              <a:t>Produrre ciò che serve davvero a nutrire le persone</a:t>
            </a:r>
          </a:p>
        </p:txBody>
      </p:sp>
    </p:spTree>
    <p:extLst>
      <p:ext uri="{BB962C8B-B14F-4D97-AF65-F5344CB8AC3E}">
        <p14:creationId xmlns:p14="http://schemas.microsoft.com/office/powerpoint/2010/main" val="95389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A54B5C2-0D90-05B8-9B1E-19C2BC003C31}"/>
              </a:ext>
            </a:extLst>
          </p:cNvPr>
          <p:cNvSpPr>
            <a:spLocks noGrp="1"/>
          </p:cNvSpPr>
          <p:nvPr>
            <p:ph type="title"/>
          </p:nvPr>
        </p:nvSpPr>
        <p:spPr/>
        <p:txBody>
          <a:bodyPr/>
          <a:lstStyle/>
          <a:p>
            <a:r>
              <a:rPr lang="de-CH"/>
              <a:t>Piste </a:t>
            </a:r>
            <a:r>
              <a:rPr lang="de-CH" err="1"/>
              <a:t>d’azione</a:t>
            </a:r>
            <a:endParaRPr lang="de-CH"/>
          </a:p>
        </p:txBody>
      </p:sp>
      <p:pic>
        <p:nvPicPr>
          <p:cNvPr id="3" name="Image 2">
            <a:extLst>
              <a:ext uri="{FF2B5EF4-FFF2-40B4-BE49-F238E27FC236}">
                <a16:creationId xmlns:a16="http://schemas.microsoft.com/office/drawing/2014/main" id="{7B8ECC0D-C195-CAB6-B50B-BFEDC9000A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962" y="1534774"/>
            <a:ext cx="7862852" cy="3255435"/>
          </a:xfrm>
          <a:prstGeom prst="rect">
            <a:avLst/>
          </a:prstGeom>
          <a:ln>
            <a:noFill/>
          </a:ln>
          <a:effectLst>
            <a:softEdge rad="112500"/>
          </a:effectLst>
        </p:spPr>
      </p:pic>
      <p:sp>
        <p:nvSpPr>
          <p:cNvPr id="2" name="Bildplatzhalter 9">
            <a:extLst>
              <a:ext uri="{FF2B5EF4-FFF2-40B4-BE49-F238E27FC236}">
                <a16:creationId xmlns:a16="http://schemas.microsoft.com/office/drawing/2014/main" id="{0EE631D6-8A5E-582B-E066-37A04082C315}"/>
              </a:ext>
            </a:extLst>
          </p:cNvPr>
          <p:cNvSpPr txBox="1">
            <a:spLocks/>
          </p:cNvSpPr>
          <p:nvPr/>
        </p:nvSpPr>
        <p:spPr bwMode="auto">
          <a:xfrm>
            <a:off x="310389" y="1018831"/>
            <a:ext cx="8159476" cy="35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buNone/>
            </a:pPr>
            <a:r>
              <a:rPr lang="it-CH" b="1" dirty="0">
                <a:solidFill>
                  <a:srgbClr val="E00032"/>
                </a:solidFill>
                <a:latin typeface="+mj-lt"/>
              </a:rPr>
              <a:t>… oggi non tutte le calorie diventano cibo!</a:t>
            </a:r>
          </a:p>
        </p:txBody>
      </p:sp>
    </p:spTree>
    <p:extLst>
      <p:ext uri="{BB962C8B-B14F-4D97-AF65-F5344CB8AC3E}">
        <p14:creationId xmlns:p14="http://schemas.microsoft.com/office/powerpoint/2010/main" val="130933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16CB4D9F-4E3F-E0CA-492E-467FC3D7A433}"/>
              </a:ext>
            </a:extLst>
          </p:cNvPr>
          <p:cNvSpPr>
            <a:spLocks noGrp="1"/>
          </p:cNvSpPr>
          <p:nvPr>
            <p:ph type="pic" sz="quarter" idx="11"/>
          </p:nvPr>
        </p:nvSpPr>
        <p:spPr>
          <a:xfrm>
            <a:off x="301922" y="973766"/>
            <a:ext cx="8540155" cy="2578912"/>
          </a:xfrm>
        </p:spPr>
        <p:txBody>
          <a:bodyPr/>
          <a:lstStyle/>
          <a:p>
            <a:pPr marL="0" indent="0">
              <a:buNone/>
            </a:pPr>
            <a:endParaRPr lang="de-CH">
              <a:solidFill>
                <a:srgbClr val="FF0000"/>
              </a:solidFill>
              <a:cs typeface="Arial" panose="020B0604020202020204"/>
            </a:endParaRPr>
          </a:p>
          <a:p>
            <a:pPr marL="0" indent="0">
              <a:buNone/>
            </a:pPr>
            <a:endParaRPr lang="de-CH">
              <a:solidFill>
                <a:srgbClr val="2597FF"/>
              </a:solidFill>
              <a:cs typeface="Arial" panose="020B0604020202020204"/>
            </a:endParaRPr>
          </a:p>
          <a:p>
            <a:pPr marL="4445" indent="0">
              <a:buNone/>
            </a:pPr>
            <a:endParaRPr lang="de-CH" sz="2000">
              <a:latin typeface="+mn-lt"/>
              <a:cs typeface="Arial" panose="020B0604020202020204"/>
            </a:endParaRPr>
          </a:p>
        </p:txBody>
      </p:sp>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a:xfrm>
            <a:off x="220930" y="0"/>
            <a:ext cx="7984528" cy="855519"/>
          </a:xfrm>
        </p:spPr>
        <p:txBody>
          <a:bodyPr/>
          <a:lstStyle/>
          <a:p>
            <a:r>
              <a:rPr lang="it-CH" dirty="0">
                <a:solidFill>
                  <a:srgbClr val="E00032"/>
                </a:solidFill>
                <a:latin typeface="Fira Sans Medium"/>
              </a:rPr>
              <a:t> </a:t>
            </a:r>
            <a:r>
              <a:rPr lang="it-CH" dirty="0">
                <a:latin typeface="Fira Sans Medium"/>
              </a:rPr>
              <a:t>Piste d’azione</a:t>
            </a:r>
            <a:endParaRPr lang="it-CH" dirty="0">
              <a:solidFill>
                <a:srgbClr val="E00032"/>
              </a:solidFill>
              <a:latin typeface="Fira Sans Medium"/>
            </a:endParaRPr>
          </a:p>
        </p:txBody>
      </p:sp>
      <p:pic>
        <p:nvPicPr>
          <p:cNvPr id="5" name="Grafik 4">
            <a:extLst>
              <a:ext uri="{FF2B5EF4-FFF2-40B4-BE49-F238E27FC236}">
                <a16:creationId xmlns:a16="http://schemas.microsoft.com/office/drawing/2014/main" id="{BA565D9B-95CB-8E1B-18CD-4974111C3B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45502" y="1502599"/>
            <a:ext cx="4377567" cy="3286860"/>
          </a:xfrm>
          <a:prstGeom prst="rect">
            <a:avLst/>
          </a:prstGeom>
          <a:ln>
            <a:noFill/>
          </a:ln>
          <a:effectLst>
            <a:softEdge rad="112500"/>
          </a:effectLst>
        </p:spPr>
      </p:pic>
      <p:sp>
        <p:nvSpPr>
          <p:cNvPr id="4" name="Bildplatzhalter 9">
            <a:extLst>
              <a:ext uri="{FF2B5EF4-FFF2-40B4-BE49-F238E27FC236}">
                <a16:creationId xmlns:a16="http://schemas.microsoft.com/office/drawing/2014/main" id="{3340E64D-FFA9-DE0B-726A-999E741F88A2}"/>
              </a:ext>
            </a:extLst>
          </p:cNvPr>
          <p:cNvSpPr txBox="1">
            <a:spLocks/>
          </p:cNvSpPr>
          <p:nvPr/>
        </p:nvSpPr>
        <p:spPr bwMode="auto">
          <a:xfrm>
            <a:off x="310389" y="1018831"/>
            <a:ext cx="6988239" cy="35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buNone/>
            </a:pPr>
            <a:r>
              <a:rPr lang="it-CH" b="1" dirty="0">
                <a:solidFill>
                  <a:srgbClr val="E00032"/>
                </a:solidFill>
                <a:latin typeface="+mj-lt"/>
              </a:rPr>
              <a:t>Educazione all’alimentazione equilibrata e completa</a:t>
            </a:r>
          </a:p>
        </p:txBody>
      </p:sp>
      <p:pic>
        <p:nvPicPr>
          <p:cNvPr id="2050" name="Picture 2">
            <a:extLst>
              <a:ext uri="{FF2B5EF4-FFF2-40B4-BE49-F238E27FC236}">
                <a16:creationId xmlns:a16="http://schemas.microsoft.com/office/drawing/2014/main" id="{7F8D5BF4-27E1-B5B9-3F11-86420F6CE9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01922" y="1502599"/>
            <a:ext cx="4261662" cy="32868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Bandiera svizzera – Scapolo Services">
            <a:extLst>
              <a:ext uri="{FF2B5EF4-FFF2-40B4-BE49-F238E27FC236}">
                <a16:creationId xmlns:a16="http://schemas.microsoft.com/office/drawing/2014/main" id="{81E0EC15-772E-BE20-A0DC-A987432B6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6846" y="936479"/>
            <a:ext cx="627620" cy="627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Globe World map - Globe PNG png download - 1118*1118 - Free Transparent ...">
            <a:extLst>
              <a:ext uri="{FF2B5EF4-FFF2-40B4-BE49-F238E27FC236}">
                <a16:creationId xmlns:a16="http://schemas.microsoft.com/office/drawing/2014/main" id="{A7C34756-5568-E71C-2675-B56DE271B5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5458" y="986656"/>
            <a:ext cx="493828" cy="493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48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p:txBody>
          <a:bodyPr/>
          <a:lstStyle/>
          <a:p>
            <a:r>
              <a:rPr lang="de-DE" dirty="0"/>
              <a:t>Piste </a:t>
            </a:r>
            <a:r>
              <a:rPr lang="de-DE" dirty="0" err="1"/>
              <a:t>d‘azione</a:t>
            </a:r>
            <a:r>
              <a:rPr lang="de-DE" dirty="0"/>
              <a:t>: </a:t>
            </a:r>
            <a:r>
              <a:rPr lang="de-DE" dirty="0" err="1"/>
              <a:t>progetti</a:t>
            </a:r>
            <a:endParaRPr lang="de-DE" dirty="0">
              <a:solidFill>
                <a:srgbClr val="E00032"/>
              </a:solidFill>
            </a:endParaRPr>
          </a:p>
        </p:txBody>
      </p:sp>
      <p:pic>
        <p:nvPicPr>
          <p:cNvPr id="5" name="Picture 2" descr="I:\laender\Kongo\Kongo CDR\Kongo CDR 2010 MER\Kongo CDR 2010 MER  014.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946776" y="1471942"/>
            <a:ext cx="2258212" cy="315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space réservé du contenu 4">
            <a:extLst>
              <a:ext uri="{FF2B5EF4-FFF2-40B4-BE49-F238E27FC236}">
                <a16:creationId xmlns:a16="http://schemas.microsoft.com/office/drawing/2014/main" id="{B28AE7C7-860C-4203-F8C6-6088D1FFB49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332592" y="1473097"/>
            <a:ext cx="2657836" cy="315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1">
            <a:extLst>
              <a:ext uri="{FF2B5EF4-FFF2-40B4-BE49-F238E27FC236}">
                <a16:creationId xmlns:a16="http://schemas.microsoft.com/office/drawing/2014/main" id="{75620AA5-1B42-8871-0DE3-4307DE5A4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04988" y="1473201"/>
            <a:ext cx="3518118" cy="3158170"/>
          </a:xfrm>
          <a:prstGeom prst="rect">
            <a:avLst/>
          </a:prstGeom>
        </p:spPr>
      </p:pic>
      <p:sp>
        <p:nvSpPr>
          <p:cNvPr id="6" name="Bildplatzhalter 9">
            <a:extLst>
              <a:ext uri="{FF2B5EF4-FFF2-40B4-BE49-F238E27FC236}">
                <a16:creationId xmlns:a16="http://schemas.microsoft.com/office/drawing/2014/main" id="{1A9130FE-91A7-35E5-2FB3-9214F27E813E}"/>
              </a:ext>
            </a:extLst>
          </p:cNvPr>
          <p:cNvSpPr txBox="1">
            <a:spLocks/>
          </p:cNvSpPr>
          <p:nvPr/>
        </p:nvSpPr>
        <p:spPr bwMode="auto">
          <a:xfrm>
            <a:off x="310389" y="1018831"/>
            <a:ext cx="8159476" cy="35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buNone/>
            </a:pPr>
            <a:r>
              <a:rPr lang="it-CH" b="1" dirty="0">
                <a:solidFill>
                  <a:srgbClr val="E00032"/>
                </a:solidFill>
                <a:latin typeface="+mj-lt"/>
              </a:rPr>
              <a:t>Migliore qualità e varietà degli alimenti</a:t>
            </a:r>
          </a:p>
        </p:txBody>
      </p:sp>
    </p:spTree>
    <p:extLst>
      <p:ext uri="{BB962C8B-B14F-4D97-AF65-F5344CB8AC3E}">
        <p14:creationId xmlns:p14="http://schemas.microsoft.com/office/powerpoint/2010/main" val="31482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FA_Folie">
      <a:dk1>
        <a:srgbClr val="000000"/>
      </a:dk1>
      <a:lt1>
        <a:srgbClr val="FFFFFF"/>
      </a:lt1>
      <a:dk2>
        <a:srgbClr val="000000"/>
      </a:dk2>
      <a:lt2>
        <a:srgbClr val="808080"/>
      </a:lt2>
      <a:accent1>
        <a:srgbClr val="DF0032"/>
      </a:accent1>
      <a:accent2>
        <a:srgbClr val="737679"/>
      </a:accent2>
      <a:accent3>
        <a:srgbClr val="E95A29"/>
      </a:accent3>
      <a:accent4>
        <a:srgbClr val="000000"/>
      </a:accent4>
      <a:accent5>
        <a:srgbClr val="001CAF"/>
      </a:accent5>
      <a:accent6>
        <a:srgbClr val="357DB6"/>
      </a:accent6>
      <a:hlink>
        <a:srgbClr val="000000"/>
      </a:hlink>
      <a:folHlink>
        <a:srgbClr val="DF00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d1e066d-3749-4682-b797-a82dc517543f" xsi:nil="true"/>
    <lcf76f155ced4ddcb4097134ff3c332f xmlns="3a5871b8-9b05-46ab-9e31-c771cd947d17">
      <Terms xmlns="http://schemas.microsoft.com/office/infopath/2007/PartnerControls"/>
    </lcf76f155ced4ddcb4097134ff3c332f>
    <Remarques xmlns="3a5871b8-9b05-46ab-9e31-c771cd947d17" xsi:nil="true"/>
    <SharedWithUsers xmlns="1d1e066d-3749-4682-b797-a82dc517543f">
      <UserInfo>
        <DisplayName>Andrea Gisler</DisplayName>
        <AccountId>21</AccountId>
        <AccountType/>
      </UserInfo>
      <UserInfo>
        <DisplayName>Daria Lepori</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C5F66D5F76960F45837B3660FAB4B6CE" ma:contentTypeVersion="16" ma:contentTypeDescription="Creare un nuovo documento." ma:contentTypeScope="" ma:versionID="ecb9b57926c167cf0d6611ae327b3ccd">
  <xsd:schema xmlns:xsd="http://www.w3.org/2001/XMLSchema" xmlns:xs="http://www.w3.org/2001/XMLSchema" xmlns:p="http://schemas.microsoft.com/office/2006/metadata/properties" xmlns:ns2="3a5871b8-9b05-46ab-9e31-c771cd947d17" xmlns:ns3="1d1e066d-3749-4682-b797-a82dc517543f" targetNamespace="http://schemas.microsoft.com/office/2006/metadata/properties" ma:root="true" ma:fieldsID="72cf993e205cf902b36f3522f0747352" ns2:_="" ns3:_="">
    <xsd:import namespace="3a5871b8-9b05-46ab-9e31-c771cd947d17"/>
    <xsd:import namespace="1d1e066d-3749-4682-b797-a82dc51754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Remarqu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871b8-9b05-46ab-9e31-c771cd947d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7efc9518-b6b5-43da-9d1b-ced9656338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Remarques" ma:index="21" nillable="true" ma:displayName="Remarques" ma:format="Dropdown" ma:internalName="Remarques">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e066d-3749-4682-b797-a82dc51754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c96d0da-1c34-48b8-8292-0bea16897fb7}" ma:internalName="TaxCatchAll" ma:showField="CatchAllData" ma:web="1d1e066d-3749-4682-b797-a82dc517543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4499B3-DBF7-4879-BDE3-668812741F0A}">
  <ds:schemaRefs>
    <ds:schemaRef ds:uri="http://schemas.microsoft.com/sharepoint/v3/contenttype/forms"/>
  </ds:schemaRefs>
</ds:datastoreItem>
</file>

<file path=customXml/itemProps2.xml><?xml version="1.0" encoding="utf-8"?>
<ds:datastoreItem xmlns:ds="http://schemas.openxmlformats.org/officeDocument/2006/customXml" ds:itemID="{6B24D4E9-DCEE-4F52-A60D-A9611CC4704D}">
  <ds:schemaRefs>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3a5871b8-9b05-46ab-9e31-c771cd947d17"/>
    <ds:schemaRef ds:uri="1d1e066d-3749-4682-b797-a82dc517543f"/>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33489AA3-3774-495A-9960-92E40A2E49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5871b8-9b05-46ab-9e31-c771cd947d17"/>
    <ds:schemaRef ds:uri="1d1e066d-3749-4682-b797-a82dc51754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1453</Words>
  <Application>Microsoft Office PowerPoint</Application>
  <PresentationFormat>Affichage à l'écran (16:9)</PresentationFormat>
  <Paragraphs>128</Paragraphs>
  <Slides>22</Slides>
  <Notes>22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22</vt:i4>
      </vt:variant>
    </vt:vector>
  </HeadingPairs>
  <TitlesOfParts>
    <vt:vector size="30" baseType="lpstr">
      <vt:lpstr>Aptos</vt:lpstr>
      <vt:lpstr>Arial</vt:lpstr>
      <vt:lpstr>Fira Sans</vt:lpstr>
      <vt:lpstr>Fira Sans Light</vt:lpstr>
      <vt:lpstr>Fira Sans Medium</vt:lpstr>
      <vt:lpstr>Times New Roman</vt:lpstr>
      <vt:lpstr>Wingdings</vt:lpstr>
      <vt:lpstr>Office</vt:lpstr>
      <vt:lpstr>La fame divora il futuro vedere-e-agire.ch</vt:lpstr>
      <vt:lpstr>Tema centrale della Campagna ecumenica</vt:lpstr>
      <vt:lpstr>Non solo fame: denutrizione e malnutrizione</vt:lpstr>
      <vt:lpstr>Dacci oggi il nostro pane necessario</vt:lpstr>
      <vt:lpstr>Dacci oggi il nostro pane necessario</vt:lpstr>
      <vt:lpstr>   Piste d’azione</vt:lpstr>
      <vt:lpstr>Piste d’azione</vt:lpstr>
      <vt:lpstr> Piste d’azione</vt:lpstr>
      <vt:lpstr>Piste d‘azione: progetti</vt:lpstr>
      <vt:lpstr>Esempio dai progetti: Senegal</vt:lpstr>
      <vt:lpstr>Esempio dai progetti: Africa subsahariana</vt:lpstr>
      <vt:lpstr>Esempio dai progetti: Laos</vt:lpstr>
      <vt:lpstr>L’immagine della Campagna ecumenica</vt:lpstr>
      <vt:lpstr>Obiettivi della Campagna ecumenica</vt:lpstr>
      <vt:lpstr>Materiali: Agenda quaresimale 2025</vt:lpstr>
      <vt:lpstr>Materiali: Drappo quaresimale 2025-26</vt:lpstr>
      <vt:lpstr>Attività: proposte di animazione</vt:lpstr>
      <vt:lpstr>Attività: proposte di animazione</vt:lpstr>
      <vt:lpstr>Materiali: elementi per la liturgia</vt:lpstr>
      <vt:lpstr>Attività: Giornata d’azione</vt:lpstr>
      <vt:lpstr>La Campagna è sul web e sui social</vt:lpstr>
      <vt:lpstr>Grazie per la preziosa collaborazione!</vt:lpstr>
    </vt:vector>
  </TitlesOfParts>
  <Company>뿿쾐뿿컰뿿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Pixelbox</dc:creator>
  <cp:lastModifiedBy>Daria Lepori</cp:lastModifiedBy>
  <cp:revision>1</cp:revision>
  <cp:lastPrinted>2021-11-10T14:50:08Z</cp:lastPrinted>
  <dcterms:created xsi:type="dcterms:W3CDTF">2009-06-22T13:48:03Z</dcterms:created>
  <dcterms:modified xsi:type="dcterms:W3CDTF">2025-02-10T07:21:29Z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0x010100C5F66D5F76960F45837B3660FAB4B6CE</vt:lpwstr>
  </property>
  <property fmtid="{D5CDD505-2E9C-101B-9397-08002B2CF9AE}" pid="3" name="MediaServiceImageTags">
    <vt:lpwstr/>
  </property>
</Properties>
</file>